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1"/>
  </p:sldMasterIdLst>
  <p:notesMasterIdLst>
    <p:notesMasterId r:id="rId36"/>
  </p:notesMasterIdLst>
  <p:sldIdLst>
    <p:sldId id="256" r:id="rId2"/>
    <p:sldId id="258" r:id="rId3"/>
    <p:sldId id="259" r:id="rId4"/>
    <p:sldId id="260" r:id="rId5"/>
    <p:sldId id="303" r:id="rId6"/>
    <p:sldId id="261" r:id="rId7"/>
    <p:sldId id="304" r:id="rId8"/>
    <p:sldId id="327" r:id="rId9"/>
    <p:sldId id="312" r:id="rId10"/>
    <p:sldId id="328" r:id="rId11"/>
    <p:sldId id="329" r:id="rId12"/>
    <p:sldId id="330" r:id="rId13"/>
    <p:sldId id="331" r:id="rId14"/>
    <p:sldId id="332" r:id="rId15"/>
    <p:sldId id="333" r:id="rId16"/>
    <p:sldId id="308" r:id="rId17"/>
    <p:sldId id="316" r:id="rId18"/>
    <p:sldId id="262" r:id="rId19"/>
    <p:sldId id="305" r:id="rId20"/>
    <p:sldId id="317" r:id="rId21"/>
    <p:sldId id="306" r:id="rId22"/>
    <p:sldId id="307" r:id="rId23"/>
    <p:sldId id="318" r:id="rId24"/>
    <p:sldId id="311" r:id="rId25"/>
    <p:sldId id="310" r:id="rId26"/>
    <p:sldId id="319" r:id="rId27"/>
    <p:sldId id="314" r:id="rId28"/>
    <p:sldId id="320" r:id="rId29"/>
    <p:sldId id="321" r:id="rId30"/>
    <p:sldId id="322" r:id="rId31"/>
    <p:sldId id="323" r:id="rId32"/>
    <p:sldId id="324" r:id="rId33"/>
    <p:sldId id="325" r:id="rId34"/>
    <p:sldId id="326" r:id="rId35"/>
  </p:sldIdLst>
  <p:sldSz cx="9144000" cy="5143500" type="screen16x9"/>
  <p:notesSz cx="6858000" cy="9144000"/>
  <p:embeddedFontLst>
    <p:embeddedFont>
      <p:font typeface="Bebas Neue" panose="020B0604020202020204" charset="0"/>
      <p:regular r:id="rId37"/>
    </p:embeddedFont>
    <p:embeddedFont>
      <p:font typeface="Calibri" panose="020F0502020204030204" pitchFamily="34" charset="0"/>
      <p:regular r:id="rId38"/>
      <p:bold r:id="rId39"/>
      <p:italic r:id="rId40"/>
      <p:boldItalic r:id="rId41"/>
    </p:embeddedFont>
    <p:embeddedFont>
      <p:font typeface="Figtree" panose="020B0604020202020204" charset="0"/>
      <p:regular r:id="rId42"/>
      <p:bold r:id="rId43"/>
      <p:italic r:id="rId44"/>
      <p:boldItalic r:id="rId45"/>
    </p:embeddedFont>
    <p:embeddedFont>
      <p:font typeface="Figtree Medium" panose="020B0604020202020204" charset="0"/>
      <p:regular r:id="rId46"/>
      <p:bold r:id="rId47"/>
      <p:italic r:id="rId48"/>
      <p:boldItalic r:id="rId4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348C142-55F8-43F2-86AD-3BD5A9378355}">
  <a:tblStyle styleId="{A348C142-55F8-43F2-86AD-3BD5A937835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15" autoAdjust="0"/>
    <p:restoredTop sz="94660"/>
  </p:normalViewPr>
  <p:slideViewPr>
    <p:cSldViewPr snapToGrid="0">
      <p:cViewPr varScale="1">
        <p:scale>
          <a:sx n="96" d="100"/>
          <a:sy n="96" d="100"/>
        </p:scale>
        <p:origin x="53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6.fntdata"/><Relationship Id="rId47" Type="http://schemas.openxmlformats.org/officeDocument/2006/relationships/font" Target="fonts/font11.fntdata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font" Target="fonts/font9.fntdata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8.fntdata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7.fntdata"/><Relationship Id="rId48" Type="http://schemas.openxmlformats.org/officeDocument/2006/relationships/font" Target="fonts/font12.fntdata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46" Type="http://schemas.openxmlformats.org/officeDocument/2006/relationships/font" Target="fonts/font10.fntdata"/><Relationship Id="rId20" Type="http://schemas.openxmlformats.org/officeDocument/2006/relationships/slide" Target="slides/slide19.xml"/><Relationship Id="rId41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49" Type="http://schemas.openxmlformats.org/officeDocument/2006/relationships/font" Target="fonts/font1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5bb27662e7_0_5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15bb27662e7_0_5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5bdb8c7aa8_0_5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15bdb8c7aa8_0_5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10541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5bdb8c7aa8_0_5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15bdb8c7aa8_0_5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730363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5bdb8c7aa8_0_5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15bdb8c7aa8_0_5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66571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5bdb8c7aa8_0_5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15bdb8c7aa8_0_5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53255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5bdb8c7aa8_0_5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15bdb8c7aa8_0_5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46631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5bdb8c7aa8_0_5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15bdb8c7aa8_0_5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20954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5bdb8c7aa8_0_5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15bdb8c7aa8_0_5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38692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15bb2766676_0_4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15bb2766676_0_4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31433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15bdb8c7aa8_0_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15bdb8c7aa8_0_1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15bdb8c7aa8_0_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15bdb8c7aa8_0_1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68155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5bb27662e7_0_6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15bb27662e7_0_6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15bb2766676_0_4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15bb2766676_0_4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344962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15bdb8c7aa8_0_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15bdb8c7aa8_0_1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550235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15bdb8c7aa8_0_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15bdb8c7aa8_0_1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3088304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15bb2766676_0_4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15bb2766676_0_4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869419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15bdb8c7aa8_0_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15bdb8c7aa8_0_1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553752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15bdb8c7aa8_0_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15bdb8c7aa8_0_1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627862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15bb2766676_0_4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15bb2766676_0_4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4452776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15bdb8c7aa8_0_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15bdb8c7aa8_0_1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087699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15bb2766676_0_4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15bb2766676_0_4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744914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15bdb8c7aa8_0_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15bdb8c7aa8_0_1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750925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5bdb8c7aa8_0_5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15bdb8c7aa8_0_5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15bb2766676_0_4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15bb2766676_0_4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5156624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15bdb8c7aa8_0_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15bdb8c7aa8_0_1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899408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15bb2766676_0_4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15bb2766676_0_4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5403638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15bdb8c7aa8_0_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15bdb8c7aa8_0_1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5721043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5bb27662e7_0_6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15bb27662e7_0_6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0011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5bb2766676_0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15bb2766676_0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5bdb8c7aa8_0_5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15bdb8c7aa8_0_5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22737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15bb2766676_0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15bb2766676_0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5bdb8c7aa8_0_5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15bdb8c7aa8_0_5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16336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5bdb8c7aa8_0_5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15bdb8c7aa8_0_5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41667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5bdb8c7aa8_0_5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15bdb8c7aa8_0_5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97679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gradFill>
          <a:gsLst>
            <a:gs pos="0">
              <a:schemeClr val="accent6"/>
            </a:gs>
            <a:gs pos="100000">
              <a:schemeClr val="accent2"/>
            </a:gs>
          </a:gsLst>
          <a:lin ang="5400012" scaled="0"/>
        </a:gra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169950" y="139200"/>
            <a:ext cx="8804100" cy="48651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15050" y="898225"/>
            <a:ext cx="7713900" cy="174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7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715050" y="2644225"/>
            <a:ext cx="3857100" cy="4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bg>
      <p:bgPr>
        <a:gradFill>
          <a:gsLst>
            <a:gs pos="0">
              <a:schemeClr val="accent6"/>
            </a:gs>
            <a:gs pos="100000">
              <a:schemeClr val="accent2"/>
            </a:gs>
          </a:gsLst>
          <a:lin ang="18900044" scaled="0"/>
        </a:gradFill>
        <a:effectLst/>
      </p:bgPr>
    </p:bg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6"/>
          <p:cNvSpPr/>
          <p:nvPr/>
        </p:nvSpPr>
        <p:spPr>
          <a:xfrm>
            <a:off x="169950" y="139200"/>
            <a:ext cx="8804100" cy="48651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gradFill>
          <a:gsLst>
            <a:gs pos="0">
              <a:schemeClr val="accent6"/>
            </a:gs>
            <a:gs pos="100000">
              <a:schemeClr val="accent2"/>
            </a:gs>
          </a:gsLst>
          <a:lin ang="2700006" scaled="0"/>
        </a:gra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>
            <a:off x="169950" y="139200"/>
            <a:ext cx="8804100" cy="48651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281755" y="2054625"/>
            <a:ext cx="4079100" cy="10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5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1783145" y="2054625"/>
            <a:ext cx="1498500" cy="10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>
                <a:latin typeface="Figtree"/>
                <a:ea typeface="Figtree"/>
                <a:cs typeface="Figtree"/>
                <a:sym typeface="Figtre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3281755" y="2923725"/>
            <a:ext cx="4079100" cy="4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gradFill>
          <a:gsLst>
            <a:gs pos="0">
              <a:schemeClr val="accent6"/>
            </a:gs>
            <a:gs pos="100000">
              <a:schemeClr val="accent2"/>
            </a:gs>
          </a:gsLst>
          <a:lin ang="2698631" scaled="0"/>
        </a:grad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1231552" y="974550"/>
            <a:ext cx="3513900" cy="1248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igtree Medium"/>
              <a:buNone/>
              <a:defRPr sz="3500">
                <a:solidFill>
                  <a:schemeClr val="dk1"/>
                </a:solidFill>
                <a:latin typeface="Figtree Medium"/>
                <a:ea typeface="Figtree Medium"/>
                <a:cs typeface="Figtree Medium"/>
                <a:sym typeface="Figtree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igtree Medium"/>
              <a:buNone/>
              <a:defRPr sz="3500">
                <a:solidFill>
                  <a:schemeClr val="dk1"/>
                </a:solidFill>
                <a:latin typeface="Figtree Medium"/>
                <a:ea typeface="Figtree Medium"/>
                <a:cs typeface="Figtree Medium"/>
                <a:sym typeface="Figtree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igtree Medium"/>
              <a:buNone/>
              <a:defRPr sz="3500">
                <a:solidFill>
                  <a:schemeClr val="dk1"/>
                </a:solidFill>
                <a:latin typeface="Figtree Medium"/>
                <a:ea typeface="Figtree Medium"/>
                <a:cs typeface="Figtree Medium"/>
                <a:sym typeface="Figtree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igtree Medium"/>
              <a:buNone/>
              <a:defRPr sz="3500">
                <a:solidFill>
                  <a:schemeClr val="dk1"/>
                </a:solidFill>
                <a:latin typeface="Figtree Medium"/>
                <a:ea typeface="Figtree Medium"/>
                <a:cs typeface="Figtree Medium"/>
                <a:sym typeface="Figtree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igtree Medium"/>
              <a:buNone/>
              <a:defRPr sz="3500">
                <a:solidFill>
                  <a:schemeClr val="dk1"/>
                </a:solidFill>
                <a:latin typeface="Figtree Medium"/>
                <a:ea typeface="Figtree Medium"/>
                <a:cs typeface="Figtree Medium"/>
                <a:sym typeface="Figtree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igtree Medium"/>
              <a:buNone/>
              <a:defRPr sz="3500">
                <a:solidFill>
                  <a:schemeClr val="dk1"/>
                </a:solidFill>
                <a:latin typeface="Figtree Medium"/>
                <a:ea typeface="Figtree Medium"/>
                <a:cs typeface="Figtree Medium"/>
                <a:sym typeface="Figtree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igtree Medium"/>
              <a:buNone/>
              <a:defRPr sz="3500">
                <a:solidFill>
                  <a:schemeClr val="dk1"/>
                </a:solidFill>
                <a:latin typeface="Figtree Medium"/>
                <a:ea typeface="Figtree Medium"/>
                <a:cs typeface="Figtree Medium"/>
                <a:sym typeface="Figtree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igtree Medium"/>
              <a:buNone/>
              <a:defRPr sz="3500">
                <a:solidFill>
                  <a:schemeClr val="dk1"/>
                </a:solidFill>
                <a:latin typeface="Figtree Medium"/>
                <a:ea typeface="Figtree Medium"/>
                <a:cs typeface="Figtree Medium"/>
                <a:sym typeface="Figtree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igtree Medium"/>
              <a:buNone/>
              <a:defRPr sz="3500">
                <a:solidFill>
                  <a:schemeClr val="dk1"/>
                </a:solidFill>
                <a:latin typeface="Figtree Medium"/>
                <a:ea typeface="Figtree Medium"/>
                <a:cs typeface="Figtree Medium"/>
                <a:sym typeface="Figtree Medium"/>
              </a:defRPr>
            </a:lvl9pPr>
          </a:lstStyle>
          <a:p>
            <a:endParaRPr/>
          </a:p>
        </p:txBody>
      </p:sp>
      <p:sp>
        <p:nvSpPr>
          <p:cNvPr id="24" name="Google Shape;24;p5"/>
          <p:cNvSpPr/>
          <p:nvPr/>
        </p:nvSpPr>
        <p:spPr>
          <a:xfrm>
            <a:off x="169950" y="139200"/>
            <a:ext cx="8804100" cy="48651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ubTitle" idx="1"/>
          </p:nvPr>
        </p:nvSpPr>
        <p:spPr>
          <a:xfrm>
            <a:off x="5258027" y="1397250"/>
            <a:ext cx="2654400" cy="1022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ubTitle" idx="2"/>
          </p:nvPr>
        </p:nvSpPr>
        <p:spPr>
          <a:xfrm>
            <a:off x="5258035" y="974550"/>
            <a:ext cx="2654400" cy="575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800">
                <a:solidFill>
                  <a:schemeClr val="lt2"/>
                </a:solidFill>
                <a:latin typeface="Figtree Medium"/>
                <a:ea typeface="Figtree Medium"/>
                <a:cs typeface="Figtree Medium"/>
                <a:sym typeface="Figtree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ubTitle" idx="3"/>
          </p:nvPr>
        </p:nvSpPr>
        <p:spPr>
          <a:xfrm>
            <a:off x="5258029" y="3146850"/>
            <a:ext cx="2654400" cy="1022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ubTitle" idx="4"/>
          </p:nvPr>
        </p:nvSpPr>
        <p:spPr>
          <a:xfrm>
            <a:off x="5258048" y="2724150"/>
            <a:ext cx="2654400" cy="575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800">
                <a:solidFill>
                  <a:schemeClr val="lt2"/>
                </a:solidFill>
                <a:latin typeface="Figtree Medium"/>
                <a:ea typeface="Figtree Medium"/>
                <a:cs typeface="Figtree Medium"/>
                <a:sym typeface="Figtree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gradFill>
          <a:gsLst>
            <a:gs pos="0">
              <a:schemeClr val="accent6"/>
            </a:gs>
            <a:gs pos="100000">
              <a:schemeClr val="accent2"/>
            </a:gs>
          </a:gsLst>
          <a:lin ang="2698631" scaled="0"/>
        </a:grad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1231541" y="975150"/>
            <a:ext cx="4421700" cy="717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igtree Medium"/>
              <a:buNone/>
              <a:defRPr sz="3500">
                <a:solidFill>
                  <a:schemeClr val="dk1"/>
                </a:solidFill>
                <a:latin typeface="Figtree Medium"/>
                <a:ea typeface="Figtree Medium"/>
                <a:cs typeface="Figtree Medium"/>
                <a:sym typeface="Figtree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igtree Medium"/>
              <a:buNone/>
              <a:defRPr sz="3500">
                <a:solidFill>
                  <a:schemeClr val="dk1"/>
                </a:solidFill>
                <a:latin typeface="Figtree Medium"/>
                <a:ea typeface="Figtree Medium"/>
                <a:cs typeface="Figtree Medium"/>
                <a:sym typeface="Figtree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igtree Medium"/>
              <a:buNone/>
              <a:defRPr sz="3500">
                <a:solidFill>
                  <a:schemeClr val="dk1"/>
                </a:solidFill>
                <a:latin typeface="Figtree Medium"/>
                <a:ea typeface="Figtree Medium"/>
                <a:cs typeface="Figtree Medium"/>
                <a:sym typeface="Figtree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igtree Medium"/>
              <a:buNone/>
              <a:defRPr sz="3500">
                <a:solidFill>
                  <a:schemeClr val="dk1"/>
                </a:solidFill>
                <a:latin typeface="Figtree Medium"/>
                <a:ea typeface="Figtree Medium"/>
                <a:cs typeface="Figtree Medium"/>
                <a:sym typeface="Figtree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igtree Medium"/>
              <a:buNone/>
              <a:defRPr sz="3500">
                <a:solidFill>
                  <a:schemeClr val="dk1"/>
                </a:solidFill>
                <a:latin typeface="Figtree Medium"/>
                <a:ea typeface="Figtree Medium"/>
                <a:cs typeface="Figtree Medium"/>
                <a:sym typeface="Figtree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igtree Medium"/>
              <a:buNone/>
              <a:defRPr sz="3500">
                <a:solidFill>
                  <a:schemeClr val="dk1"/>
                </a:solidFill>
                <a:latin typeface="Figtree Medium"/>
                <a:ea typeface="Figtree Medium"/>
                <a:cs typeface="Figtree Medium"/>
                <a:sym typeface="Figtree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igtree Medium"/>
              <a:buNone/>
              <a:defRPr sz="3500">
                <a:solidFill>
                  <a:schemeClr val="dk1"/>
                </a:solidFill>
                <a:latin typeface="Figtree Medium"/>
                <a:ea typeface="Figtree Medium"/>
                <a:cs typeface="Figtree Medium"/>
                <a:sym typeface="Figtree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igtree Medium"/>
              <a:buNone/>
              <a:defRPr sz="3500">
                <a:solidFill>
                  <a:schemeClr val="dk1"/>
                </a:solidFill>
                <a:latin typeface="Figtree Medium"/>
                <a:ea typeface="Figtree Medium"/>
                <a:cs typeface="Figtree Medium"/>
                <a:sym typeface="Figtree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igtree Medium"/>
              <a:buNone/>
              <a:defRPr sz="3500">
                <a:solidFill>
                  <a:schemeClr val="dk1"/>
                </a:solidFill>
                <a:latin typeface="Figtree Medium"/>
                <a:ea typeface="Figtree Medium"/>
                <a:cs typeface="Figtree Medium"/>
                <a:sym typeface="Figtree Medium"/>
              </a:defRPr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1231541" y="1692450"/>
            <a:ext cx="4421700" cy="2077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Figtree"/>
              <a:buChar char="●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○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■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●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○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■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●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○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■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>
            <a:endParaRPr/>
          </a:p>
        </p:txBody>
      </p:sp>
      <p:sp>
        <p:nvSpPr>
          <p:cNvPr id="35" name="Google Shape;35;p7"/>
          <p:cNvSpPr/>
          <p:nvPr/>
        </p:nvSpPr>
        <p:spPr>
          <a:xfrm>
            <a:off x="169950" y="139200"/>
            <a:ext cx="8804100" cy="48651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gradFill>
          <a:gsLst>
            <a:gs pos="0">
              <a:schemeClr val="accent6"/>
            </a:gs>
            <a:gs pos="100000">
              <a:schemeClr val="accent2"/>
            </a:gs>
          </a:gsLst>
          <a:lin ang="2698631" scaled="0"/>
        </a:grad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 txBox="1">
            <a:spLocks noGrp="1"/>
          </p:cNvSpPr>
          <p:nvPr>
            <p:ph type="title"/>
          </p:nvPr>
        </p:nvSpPr>
        <p:spPr>
          <a:xfrm>
            <a:off x="715100" y="1558350"/>
            <a:ext cx="4837200" cy="99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5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subTitle" idx="1"/>
          </p:nvPr>
        </p:nvSpPr>
        <p:spPr>
          <a:xfrm>
            <a:off x="715100" y="2397450"/>
            <a:ext cx="4837200" cy="118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9"/>
          <p:cNvSpPr/>
          <p:nvPr/>
        </p:nvSpPr>
        <p:spPr>
          <a:xfrm>
            <a:off x="169950" y="139200"/>
            <a:ext cx="8804100" cy="48651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bg>
      <p:bgPr>
        <a:gradFill>
          <a:gsLst>
            <a:gs pos="0">
              <a:schemeClr val="accent6"/>
            </a:gs>
            <a:gs pos="100000">
              <a:schemeClr val="accent2"/>
            </a:gs>
          </a:gsLst>
          <a:lin ang="5400012" scaled="0"/>
        </a:gra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/>
          <p:nvPr/>
        </p:nvSpPr>
        <p:spPr>
          <a:xfrm>
            <a:off x="169950" y="139200"/>
            <a:ext cx="8804100" cy="48651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title" hasCustomPrompt="1"/>
          </p:nvPr>
        </p:nvSpPr>
        <p:spPr>
          <a:xfrm>
            <a:off x="1169584" y="1709925"/>
            <a:ext cx="852600" cy="57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>
                <a:latin typeface="Figtree"/>
                <a:ea typeface="Figtree"/>
                <a:cs typeface="Figtree"/>
                <a:sym typeface="Figtre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4" name="Google Shape;54;p13"/>
          <p:cNvSpPr txBox="1">
            <a:spLocks noGrp="1"/>
          </p:cNvSpPr>
          <p:nvPr>
            <p:ph type="subTitle" idx="1"/>
          </p:nvPr>
        </p:nvSpPr>
        <p:spPr>
          <a:xfrm>
            <a:off x="2022184" y="2132625"/>
            <a:ext cx="2393700" cy="603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2"/>
          </p:nvPr>
        </p:nvSpPr>
        <p:spPr>
          <a:xfrm>
            <a:off x="2022191" y="1709925"/>
            <a:ext cx="2393700" cy="575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800">
                <a:solidFill>
                  <a:schemeClr val="lt2"/>
                </a:solidFill>
                <a:latin typeface="Figtree Medium"/>
                <a:ea typeface="Figtree Medium"/>
                <a:cs typeface="Figtree Medium"/>
                <a:sym typeface="Figtree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title" idx="3"/>
          </p:nvPr>
        </p:nvSpPr>
        <p:spPr>
          <a:xfrm>
            <a:off x="715100" y="535000"/>
            <a:ext cx="7713900" cy="717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igtree"/>
              <a:buNone/>
              <a:defRPr sz="35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igtree"/>
              <a:buNone/>
              <a:defRPr sz="3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igtree"/>
              <a:buNone/>
              <a:defRPr sz="3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igtree"/>
              <a:buNone/>
              <a:defRPr sz="3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igtree"/>
              <a:buNone/>
              <a:defRPr sz="3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igtree"/>
              <a:buNone/>
              <a:defRPr sz="3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igtree"/>
              <a:buNone/>
              <a:defRPr sz="3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igtree"/>
              <a:buNone/>
              <a:defRPr sz="3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igtree"/>
              <a:buNone/>
              <a:defRPr sz="3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title" idx="4" hasCustomPrompt="1"/>
          </p:nvPr>
        </p:nvSpPr>
        <p:spPr>
          <a:xfrm>
            <a:off x="4728109" y="1709925"/>
            <a:ext cx="852600" cy="57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>
                <a:latin typeface="Figtree"/>
                <a:ea typeface="Figtree"/>
                <a:cs typeface="Figtree"/>
                <a:sym typeface="Figtre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8" name="Google Shape;58;p13"/>
          <p:cNvSpPr txBox="1">
            <a:spLocks noGrp="1"/>
          </p:cNvSpPr>
          <p:nvPr>
            <p:ph type="subTitle" idx="5"/>
          </p:nvPr>
        </p:nvSpPr>
        <p:spPr>
          <a:xfrm>
            <a:off x="5580709" y="2132625"/>
            <a:ext cx="2393700" cy="603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subTitle" idx="6"/>
          </p:nvPr>
        </p:nvSpPr>
        <p:spPr>
          <a:xfrm>
            <a:off x="5580716" y="1709925"/>
            <a:ext cx="2393700" cy="575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800">
                <a:solidFill>
                  <a:schemeClr val="lt2"/>
                </a:solidFill>
                <a:latin typeface="Figtree Medium"/>
                <a:ea typeface="Figtree Medium"/>
                <a:cs typeface="Figtree Medium"/>
                <a:sym typeface="Figtree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title" idx="7" hasCustomPrompt="1"/>
          </p:nvPr>
        </p:nvSpPr>
        <p:spPr>
          <a:xfrm>
            <a:off x="1169584" y="3033325"/>
            <a:ext cx="852600" cy="57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>
                <a:latin typeface="Figtree"/>
                <a:ea typeface="Figtree"/>
                <a:cs typeface="Figtree"/>
                <a:sym typeface="Figtre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1" name="Google Shape;61;p13"/>
          <p:cNvSpPr txBox="1">
            <a:spLocks noGrp="1"/>
          </p:cNvSpPr>
          <p:nvPr>
            <p:ph type="subTitle" idx="8"/>
          </p:nvPr>
        </p:nvSpPr>
        <p:spPr>
          <a:xfrm>
            <a:off x="2022184" y="3456025"/>
            <a:ext cx="2393700" cy="603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subTitle" idx="9"/>
          </p:nvPr>
        </p:nvSpPr>
        <p:spPr>
          <a:xfrm>
            <a:off x="2022191" y="3033325"/>
            <a:ext cx="2393700" cy="575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800">
                <a:solidFill>
                  <a:schemeClr val="lt2"/>
                </a:solidFill>
                <a:latin typeface="Figtree Medium"/>
                <a:ea typeface="Figtree Medium"/>
                <a:cs typeface="Figtree Medium"/>
                <a:sym typeface="Figtree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title" idx="13" hasCustomPrompt="1"/>
          </p:nvPr>
        </p:nvSpPr>
        <p:spPr>
          <a:xfrm>
            <a:off x="4728109" y="3033325"/>
            <a:ext cx="852600" cy="57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>
                <a:latin typeface="Figtree"/>
                <a:ea typeface="Figtree"/>
                <a:cs typeface="Figtree"/>
                <a:sym typeface="Figtre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4" name="Google Shape;64;p13"/>
          <p:cNvSpPr txBox="1">
            <a:spLocks noGrp="1"/>
          </p:cNvSpPr>
          <p:nvPr>
            <p:ph type="subTitle" idx="14"/>
          </p:nvPr>
        </p:nvSpPr>
        <p:spPr>
          <a:xfrm>
            <a:off x="5580709" y="3456025"/>
            <a:ext cx="2393700" cy="603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subTitle" idx="15"/>
          </p:nvPr>
        </p:nvSpPr>
        <p:spPr>
          <a:xfrm>
            <a:off x="5580716" y="3033325"/>
            <a:ext cx="2393700" cy="575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800">
                <a:solidFill>
                  <a:schemeClr val="lt2"/>
                </a:solidFill>
                <a:latin typeface="Figtree Medium"/>
                <a:ea typeface="Figtree Medium"/>
                <a:cs typeface="Figtree Medium"/>
                <a:sym typeface="Figtree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BLANK_1_1_1_1_1_1">
    <p:bg>
      <p:bgPr>
        <a:gradFill>
          <a:gsLst>
            <a:gs pos="0">
              <a:schemeClr val="accent6"/>
            </a:gs>
            <a:gs pos="100000">
              <a:schemeClr val="accent2"/>
            </a:gs>
          </a:gsLst>
          <a:lin ang="5400700" scaled="0"/>
        </a:gradFill>
        <a:effectLst/>
      </p:bgPr>
    </p:bg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2"/>
          <p:cNvSpPr/>
          <p:nvPr/>
        </p:nvSpPr>
        <p:spPr>
          <a:xfrm>
            <a:off x="169950" y="139200"/>
            <a:ext cx="8804100" cy="48651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22"/>
          <p:cNvSpPr txBox="1">
            <a:spLocks noGrp="1"/>
          </p:cNvSpPr>
          <p:nvPr>
            <p:ph type="title" hasCustomPrompt="1"/>
          </p:nvPr>
        </p:nvSpPr>
        <p:spPr>
          <a:xfrm>
            <a:off x="715075" y="2326288"/>
            <a:ext cx="2571300" cy="857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5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32" name="Google Shape;132;p22"/>
          <p:cNvSpPr txBox="1">
            <a:spLocks noGrp="1"/>
          </p:cNvSpPr>
          <p:nvPr>
            <p:ph type="subTitle" idx="1"/>
          </p:nvPr>
        </p:nvSpPr>
        <p:spPr>
          <a:xfrm>
            <a:off x="715075" y="3183863"/>
            <a:ext cx="2571300" cy="405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22"/>
          <p:cNvSpPr txBox="1">
            <a:spLocks noGrp="1"/>
          </p:cNvSpPr>
          <p:nvPr>
            <p:ph type="title" idx="2" hasCustomPrompt="1"/>
          </p:nvPr>
        </p:nvSpPr>
        <p:spPr>
          <a:xfrm>
            <a:off x="3286325" y="2326288"/>
            <a:ext cx="2571300" cy="857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5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34" name="Google Shape;134;p22"/>
          <p:cNvSpPr txBox="1">
            <a:spLocks noGrp="1"/>
          </p:cNvSpPr>
          <p:nvPr>
            <p:ph type="subTitle" idx="3"/>
          </p:nvPr>
        </p:nvSpPr>
        <p:spPr>
          <a:xfrm>
            <a:off x="3286325" y="3183863"/>
            <a:ext cx="2571300" cy="405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22"/>
          <p:cNvSpPr txBox="1">
            <a:spLocks noGrp="1"/>
          </p:cNvSpPr>
          <p:nvPr>
            <p:ph type="title" idx="4" hasCustomPrompt="1"/>
          </p:nvPr>
        </p:nvSpPr>
        <p:spPr>
          <a:xfrm>
            <a:off x="5857625" y="2326288"/>
            <a:ext cx="2571300" cy="857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5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36" name="Google Shape;136;p22"/>
          <p:cNvSpPr txBox="1">
            <a:spLocks noGrp="1"/>
          </p:cNvSpPr>
          <p:nvPr>
            <p:ph type="subTitle" idx="5"/>
          </p:nvPr>
        </p:nvSpPr>
        <p:spPr>
          <a:xfrm>
            <a:off x="5857625" y="3183863"/>
            <a:ext cx="2571300" cy="405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bg>
      <p:bgPr>
        <a:gradFill>
          <a:gsLst>
            <a:gs pos="0">
              <a:schemeClr val="accent6"/>
            </a:gs>
            <a:gs pos="100000">
              <a:schemeClr val="accent2"/>
            </a:gs>
          </a:gsLst>
          <a:lin ang="16200038" scaled="0"/>
        </a:grad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5"/>
          <p:cNvSpPr/>
          <p:nvPr/>
        </p:nvSpPr>
        <p:spPr>
          <a:xfrm>
            <a:off x="169950" y="139200"/>
            <a:ext cx="8804100" cy="48651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6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1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igtree Medium"/>
              <a:buNone/>
              <a:defRPr sz="3500">
                <a:solidFill>
                  <a:schemeClr val="dk1"/>
                </a:solidFill>
                <a:latin typeface="Figtree Medium"/>
                <a:ea typeface="Figtree Medium"/>
                <a:cs typeface="Figtree Medium"/>
                <a:sym typeface="Figtree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igtree Medium"/>
              <a:buNone/>
              <a:defRPr sz="3500">
                <a:solidFill>
                  <a:schemeClr val="dk1"/>
                </a:solidFill>
                <a:latin typeface="Figtree Medium"/>
                <a:ea typeface="Figtree Medium"/>
                <a:cs typeface="Figtree Medium"/>
                <a:sym typeface="Figtree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igtree Medium"/>
              <a:buNone/>
              <a:defRPr sz="3500">
                <a:solidFill>
                  <a:schemeClr val="dk1"/>
                </a:solidFill>
                <a:latin typeface="Figtree Medium"/>
                <a:ea typeface="Figtree Medium"/>
                <a:cs typeface="Figtree Medium"/>
                <a:sym typeface="Figtree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igtree Medium"/>
              <a:buNone/>
              <a:defRPr sz="3500">
                <a:solidFill>
                  <a:schemeClr val="dk1"/>
                </a:solidFill>
                <a:latin typeface="Figtree Medium"/>
                <a:ea typeface="Figtree Medium"/>
                <a:cs typeface="Figtree Medium"/>
                <a:sym typeface="Figtree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igtree Medium"/>
              <a:buNone/>
              <a:defRPr sz="3500">
                <a:solidFill>
                  <a:schemeClr val="dk1"/>
                </a:solidFill>
                <a:latin typeface="Figtree Medium"/>
                <a:ea typeface="Figtree Medium"/>
                <a:cs typeface="Figtree Medium"/>
                <a:sym typeface="Figtree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igtree Medium"/>
              <a:buNone/>
              <a:defRPr sz="3500">
                <a:solidFill>
                  <a:schemeClr val="dk1"/>
                </a:solidFill>
                <a:latin typeface="Figtree Medium"/>
                <a:ea typeface="Figtree Medium"/>
                <a:cs typeface="Figtree Medium"/>
                <a:sym typeface="Figtree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igtree Medium"/>
              <a:buNone/>
              <a:defRPr sz="3500">
                <a:solidFill>
                  <a:schemeClr val="dk1"/>
                </a:solidFill>
                <a:latin typeface="Figtree Medium"/>
                <a:ea typeface="Figtree Medium"/>
                <a:cs typeface="Figtree Medium"/>
                <a:sym typeface="Figtree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igtree Medium"/>
              <a:buNone/>
              <a:defRPr sz="3500">
                <a:solidFill>
                  <a:schemeClr val="dk1"/>
                </a:solidFill>
                <a:latin typeface="Figtree Medium"/>
                <a:ea typeface="Figtree Medium"/>
                <a:cs typeface="Figtree Medium"/>
                <a:sym typeface="Figtree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igtree Medium"/>
              <a:buNone/>
              <a:defRPr sz="3500">
                <a:solidFill>
                  <a:schemeClr val="dk1"/>
                </a:solidFill>
                <a:latin typeface="Figtree Medium"/>
                <a:ea typeface="Figtree Medium"/>
                <a:cs typeface="Figtree Medium"/>
                <a:sym typeface="Figtree Medium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100" y="1252300"/>
            <a:ext cx="7713900" cy="3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●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○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■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●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○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■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●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○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■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3" r:id="rId4"/>
    <p:sldLayoutId id="2147483655" r:id="rId5"/>
    <p:sldLayoutId id="2147483658" r:id="rId6"/>
    <p:sldLayoutId id="2147483659" r:id="rId7"/>
    <p:sldLayoutId id="2147483668" r:id="rId8"/>
    <p:sldLayoutId id="2147483671" r:id="rId9"/>
    <p:sldLayoutId id="2147483672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3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svg"/><Relationship Id="rId5" Type="http://schemas.openxmlformats.org/officeDocument/2006/relationships/image" Target="../media/image48.pn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rive.google.com/file/d/1fpxB64Z4iuKAbXD4Jf2Dc0TQnw8ulZmR/view?usp=drive_link" TargetMode="Externa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0"/>
          <p:cNvSpPr txBox="1">
            <a:spLocks noGrp="1"/>
          </p:cNvSpPr>
          <p:nvPr>
            <p:ph type="subTitle" idx="1"/>
          </p:nvPr>
        </p:nvSpPr>
        <p:spPr>
          <a:xfrm>
            <a:off x="715050" y="2644225"/>
            <a:ext cx="3857100" cy="4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Group-2: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11634ED-8A15-4DC5-A65C-84D71AF8CA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8920" y="3812306"/>
            <a:ext cx="6153021" cy="1033540"/>
          </a:xfrm>
        </p:spPr>
        <p:txBody>
          <a:bodyPr/>
          <a:lstStyle/>
          <a:p>
            <a:r>
              <a:rPr lang="en-US" sz="4400" b="1" dirty="0"/>
              <a:t>Group-2</a:t>
            </a:r>
            <a:br>
              <a:rPr lang="en-US" sz="4400" b="1" dirty="0"/>
            </a:br>
            <a:r>
              <a:rPr lang="en-US" sz="1600" b="1" dirty="0"/>
              <a:t>Graduation Project</a:t>
            </a:r>
            <a:br>
              <a:rPr lang="en-US" sz="1600" b="1" dirty="0"/>
            </a:br>
            <a:r>
              <a:rPr lang="en-US" sz="1600" b="1" dirty="0"/>
              <a:t>May-202</a:t>
            </a:r>
            <a:r>
              <a:rPr lang="en" sz="1600" b="1" dirty="0"/>
              <a:t>5</a:t>
            </a:r>
            <a:endParaRPr lang="en-US" sz="1600" b="1" dirty="0"/>
          </a:p>
        </p:txBody>
      </p:sp>
      <p:grpSp>
        <p:nvGrpSpPr>
          <p:cNvPr id="24" name="Google Shape;251;p33">
            <a:extLst>
              <a:ext uri="{FF2B5EF4-FFF2-40B4-BE49-F238E27FC236}">
                <a16:creationId xmlns:a16="http://schemas.microsoft.com/office/drawing/2014/main" id="{8ED928D3-47B2-4612-86E6-422A3CE73267}"/>
              </a:ext>
            </a:extLst>
          </p:cNvPr>
          <p:cNvGrpSpPr/>
          <p:nvPr/>
        </p:nvGrpSpPr>
        <p:grpSpPr>
          <a:xfrm flipH="1">
            <a:off x="7384774" y="3647661"/>
            <a:ext cx="1462726" cy="1223073"/>
            <a:chOff x="4672513" y="850735"/>
            <a:chExt cx="1420261" cy="1164496"/>
          </a:xfrm>
        </p:grpSpPr>
        <p:sp>
          <p:nvSpPr>
            <p:cNvPr id="25" name="Google Shape;252;p33">
              <a:extLst>
                <a:ext uri="{FF2B5EF4-FFF2-40B4-BE49-F238E27FC236}">
                  <a16:creationId xmlns:a16="http://schemas.microsoft.com/office/drawing/2014/main" id="{5937FB3F-3E08-47C7-B6B1-4C57EFB89C93}"/>
                </a:ext>
              </a:extLst>
            </p:cNvPr>
            <p:cNvSpPr/>
            <p:nvPr/>
          </p:nvSpPr>
          <p:spPr>
            <a:xfrm>
              <a:off x="4672513" y="850778"/>
              <a:ext cx="1420261" cy="1164409"/>
            </a:xfrm>
            <a:custGeom>
              <a:avLst/>
              <a:gdLst/>
              <a:ahLst/>
              <a:cxnLst/>
              <a:rect l="l" t="t" r="r" b="b"/>
              <a:pathLst>
                <a:path w="32865" h="26943" extrusionOk="0">
                  <a:moveTo>
                    <a:pt x="9470" y="0"/>
                  </a:moveTo>
                  <a:cubicBezTo>
                    <a:pt x="9293" y="0"/>
                    <a:pt x="9123" y="29"/>
                    <a:pt x="8964" y="83"/>
                  </a:cubicBezTo>
                  <a:lnTo>
                    <a:pt x="8964" y="1098"/>
                  </a:lnTo>
                  <a:cubicBezTo>
                    <a:pt x="8205" y="1423"/>
                    <a:pt x="7569" y="2361"/>
                    <a:pt x="7253" y="3579"/>
                  </a:cubicBezTo>
                  <a:lnTo>
                    <a:pt x="5617" y="3579"/>
                  </a:lnTo>
                  <a:cubicBezTo>
                    <a:pt x="5492" y="3579"/>
                    <a:pt x="5368" y="3593"/>
                    <a:pt x="5249" y="3619"/>
                  </a:cubicBezTo>
                  <a:cubicBezTo>
                    <a:pt x="4515" y="3721"/>
                    <a:pt x="3954" y="4356"/>
                    <a:pt x="3790" y="5094"/>
                  </a:cubicBezTo>
                  <a:cubicBezTo>
                    <a:pt x="3787" y="5110"/>
                    <a:pt x="3783" y="5126"/>
                    <a:pt x="3780" y="5144"/>
                  </a:cubicBezTo>
                  <a:cubicBezTo>
                    <a:pt x="3771" y="5186"/>
                    <a:pt x="3766" y="5229"/>
                    <a:pt x="3760" y="5272"/>
                  </a:cubicBezTo>
                  <a:cubicBezTo>
                    <a:pt x="3758" y="5286"/>
                    <a:pt x="3755" y="5299"/>
                    <a:pt x="3754" y="5312"/>
                  </a:cubicBezTo>
                  <a:cubicBezTo>
                    <a:pt x="3747" y="5386"/>
                    <a:pt x="3741" y="5460"/>
                    <a:pt x="3741" y="5534"/>
                  </a:cubicBezTo>
                  <a:lnTo>
                    <a:pt x="3741" y="6076"/>
                  </a:lnTo>
                  <a:cubicBezTo>
                    <a:pt x="3741" y="6423"/>
                    <a:pt x="3858" y="6715"/>
                    <a:pt x="4040" y="6970"/>
                  </a:cubicBezTo>
                  <a:cubicBezTo>
                    <a:pt x="4120" y="7088"/>
                    <a:pt x="4211" y="7197"/>
                    <a:pt x="4317" y="7293"/>
                  </a:cubicBezTo>
                  <a:cubicBezTo>
                    <a:pt x="4319" y="7295"/>
                    <a:pt x="4320" y="7297"/>
                    <a:pt x="4322" y="7298"/>
                  </a:cubicBezTo>
                  <a:lnTo>
                    <a:pt x="4323" y="7298"/>
                  </a:lnTo>
                  <a:cubicBezTo>
                    <a:pt x="4399" y="7367"/>
                    <a:pt x="4480" y="7429"/>
                    <a:pt x="4565" y="7484"/>
                  </a:cubicBezTo>
                  <a:cubicBezTo>
                    <a:pt x="2433" y="11102"/>
                    <a:pt x="2876" y="16625"/>
                    <a:pt x="3061" y="18230"/>
                  </a:cubicBezTo>
                  <a:cubicBezTo>
                    <a:pt x="1268" y="19080"/>
                    <a:pt x="23" y="20896"/>
                    <a:pt x="1" y="23007"/>
                  </a:cubicBezTo>
                  <a:lnTo>
                    <a:pt x="1470" y="23007"/>
                  </a:lnTo>
                  <a:cubicBezTo>
                    <a:pt x="1470" y="23010"/>
                    <a:pt x="1470" y="23013"/>
                    <a:pt x="1470" y="23016"/>
                  </a:cubicBezTo>
                  <a:cubicBezTo>
                    <a:pt x="1470" y="25185"/>
                    <a:pt x="3228" y="26943"/>
                    <a:pt x="5399" y="26943"/>
                  </a:cubicBezTo>
                  <a:cubicBezTo>
                    <a:pt x="7568" y="26943"/>
                    <a:pt x="9326" y="25185"/>
                    <a:pt x="9326" y="23016"/>
                  </a:cubicBezTo>
                  <a:cubicBezTo>
                    <a:pt x="9326" y="23013"/>
                    <a:pt x="9325" y="23010"/>
                    <a:pt x="9325" y="23007"/>
                  </a:cubicBezTo>
                  <a:lnTo>
                    <a:pt x="10689" y="23007"/>
                  </a:lnTo>
                  <a:cubicBezTo>
                    <a:pt x="10689" y="23001"/>
                    <a:pt x="10689" y="22997"/>
                    <a:pt x="10689" y="22991"/>
                  </a:cubicBezTo>
                  <a:lnTo>
                    <a:pt x="16769" y="22991"/>
                  </a:lnTo>
                  <a:cubicBezTo>
                    <a:pt x="16769" y="22997"/>
                    <a:pt x="16769" y="23001"/>
                    <a:pt x="16769" y="23007"/>
                  </a:cubicBezTo>
                  <a:lnTo>
                    <a:pt x="18223" y="23007"/>
                  </a:lnTo>
                  <a:cubicBezTo>
                    <a:pt x="18223" y="23010"/>
                    <a:pt x="18223" y="23013"/>
                    <a:pt x="18223" y="23016"/>
                  </a:cubicBezTo>
                  <a:cubicBezTo>
                    <a:pt x="18223" y="25185"/>
                    <a:pt x="19981" y="26943"/>
                    <a:pt x="22150" y="26943"/>
                  </a:cubicBezTo>
                  <a:cubicBezTo>
                    <a:pt x="24319" y="26943"/>
                    <a:pt x="26077" y="25185"/>
                    <a:pt x="26077" y="23016"/>
                  </a:cubicBezTo>
                  <a:cubicBezTo>
                    <a:pt x="26077" y="23013"/>
                    <a:pt x="26077" y="23010"/>
                    <a:pt x="26077" y="23007"/>
                  </a:cubicBezTo>
                  <a:lnTo>
                    <a:pt x="27458" y="23007"/>
                  </a:lnTo>
                  <a:cubicBezTo>
                    <a:pt x="27439" y="21252"/>
                    <a:pt x="26574" y="19700"/>
                    <a:pt x="25252" y="18739"/>
                  </a:cubicBezTo>
                  <a:cubicBezTo>
                    <a:pt x="25419" y="18254"/>
                    <a:pt x="25579" y="17751"/>
                    <a:pt x="25715" y="17243"/>
                  </a:cubicBezTo>
                  <a:cubicBezTo>
                    <a:pt x="26173" y="15558"/>
                    <a:pt x="26218" y="13813"/>
                    <a:pt x="26177" y="12653"/>
                  </a:cubicBezTo>
                  <a:lnTo>
                    <a:pt x="32864" y="12653"/>
                  </a:lnTo>
                  <a:lnTo>
                    <a:pt x="32864" y="11387"/>
                  </a:lnTo>
                  <a:lnTo>
                    <a:pt x="32864" y="11385"/>
                  </a:lnTo>
                  <a:lnTo>
                    <a:pt x="31809" y="11385"/>
                  </a:lnTo>
                  <a:lnTo>
                    <a:pt x="31809" y="1890"/>
                  </a:lnTo>
                  <a:lnTo>
                    <a:pt x="21258" y="1890"/>
                  </a:lnTo>
                  <a:lnTo>
                    <a:pt x="21258" y="11298"/>
                  </a:lnTo>
                  <a:lnTo>
                    <a:pt x="20132" y="11298"/>
                  </a:lnTo>
                  <a:cubicBezTo>
                    <a:pt x="19982" y="11298"/>
                    <a:pt x="19837" y="11301"/>
                    <a:pt x="19696" y="11305"/>
                  </a:cubicBezTo>
                  <a:cubicBezTo>
                    <a:pt x="19648" y="11307"/>
                    <a:pt x="19605" y="11310"/>
                    <a:pt x="19558" y="11313"/>
                  </a:cubicBezTo>
                  <a:cubicBezTo>
                    <a:pt x="19465" y="11317"/>
                    <a:pt x="19374" y="11321"/>
                    <a:pt x="19284" y="11327"/>
                  </a:cubicBezTo>
                  <a:cubicBezTo>
                    <a:pt x="19232" y="11330"/>
                    <a:pt x="19181" y="11336"/>
                    <a:pt x="19129" y="11340"/>
                  </a:cubicBezTo>
                  <a:cubicBezTo>
                    <a:pt x="19050" y="11346"/>
                    <a:pt x="18972" y="11353"/>
                    <a:pt x="18898" y="11360"/>
                  </a:cubicBezTo>
                  <a:cubicBezTo>
                    <a:pt x="18844" y="11366"/>
                    <a:pt x="18793" y="11375"/>
                    <a:pt x="18741" y="11381"/>
                  </a:cubicBezTo>
                  <a:cubicBezTo>
                    <a:pt x="18671" y="11390"/>
                    <a:pt x="18602" y="11398"/>
                    <a:pt x="18535" y="11408"/>
                  </a:cubicBezTo>
                  <a:cubicBezTo>
                    <a:pt x="18483" y="11417"/>
                    <a:pt x="18432" y="11426"/>
                    <a:pt x="18382" y="11435"/>
                  </a:cubicBezTo>
                  <a:cubicBezTo>
                    <a:pt x="18318" y="11446"/>
                    <a:pt x="18255" y="11456"/>
                    <a:pt x="18194" y="11468"/>
                  </a:cubicBezTo>
                  <a:cubicBezTo>
                    <a:pt x="18143" y="11478"/>
                    <a:pt x="18095" y="11490"/>
                    <a:pt x="18047" y="11500"/>
                  </a:cubicBezTo>
                  <a:cubicBezTo>
                    <a:pt x="17989" y="11513"/>
                    <a:pt x="17931" y="11526"/>
                    <a:pt x="17874" y="11540"/>
                  </a:cubicBezTo>
                  <a:cubicBezTo>
                    <a:pt x="17826" y="11552"/>
                    <a:pt x="17781" y="11565"/>
                    <a:pt x="17736" y="11578"/>
                  </a:cubicBezTo>
                  <a:cubicBezTo>
                    <a:pt x="17681" y="11593"/>
                    <a:pt x="17627" y="11609"/>
                    <a:pt x="17575" y="11625"/>
                  </a:cubicBezTo>
                  <a:cubicBezTo>
                    <a:pt x="17532" y="11638"/>
                    <a:pt x="17488" y="11652"/>
                    <a:pt x="17446" y="11667"/>
                  </a:cubicBezTo>
                  <a:cubicBezTo>
                    <a:pt x="17395" y="11684"/>
                    <a:pt x="17346" y="11702"/>
                    <a:pt x="17296" y="11719"/>
                  </a:cubicBezTo>
                  <a:cubicBezTo>
                    <a:pt x="17256" y="11735"/>
                    <a:pt x="17215" y="11751"/>
                    <a:pt x="17174" y="11767"/>
                  </a:cubicBezTo>
                  <a:cubicBezTo>
                    <a:pt x="17128" y="11786"/>
                    <a:pt x="17083" y="11805"/>
                    <a:pt x="17038" y="11825"/>
                  </a:cubicBezTo>
                  <a:cubicBezTo>
                    <a:pt x="16999" y="11842"/>
                    <a:pt x="16961" y="11860"/>
                    <a:pt x="16923" y="11877"/>
                  </a:cubicBezTo>
                  <a:cubicBezTo>
                    <a:pt x="16880" y="11898"/>
                    <a:pt x="16838" y="11919"/>
                    <a:pt x="16796" y="11941"/>
                  </a:cubicBezTo>
                  <a:cubicBezTo>
                    <a:pt x="16761" y="11960"/>
                    <a:pt x="16724" y="11977"/>
                    <a:pt x="16690" y="11998"/>
                  </a:cubicBezTo>
                  <a:cubicBezTo>
                    <a:pt x="16650" y="12020"/>
                    <a:pt x="16611" y="12043"/>
                    <a:pt x="16572" y="12066"/>
                  </a:cubicBezTo>
                  <a:cubicBezTo>
                    <a:pt x="16539" y="12086"/>
                    <a:pt x="16507" y="12107"/>
                    <a:pt x="16475" y="12127"/>
                  </a:cubicBezTo>
                  <a:cubicBezTo>
                    <a:pt x="16437" y="12152"/>
                    <a:pt x="16401" y="12176"/>
                    <a:pt x="16364" y="12201"/>
                  </a:cubicBezTo>
                  <a:cubicBezTo>
                    <a:pt x="16334" y="12223"/>
                    <a:pt x="16303" y="12245"/>
                    <a:pt x="16274" y="12266"/>
                  </a:cubicBezTo>
                  <a:cubicBezTo>
                    <a:pt x="16240" y="12293"/>
                    <a:pt x="16206" y="12319"/>
                    <a:pt x="16173" y="12346"/>
                  </a:cubicBezTo>
                  <a:cubicBezTo>
                    <a:pt x="16145" y="12368"/>
                    <a:pt x="16116" y="12390"/>
                    <a:pt x="16090" y="12413"/>
                  </a:cubicBezTo>
                  <a:cubicBezTo>
                    <a:pt x="16057" y="12442"/>
                    <a:pt x="16025" y="12471"/>
                    <a:pt x="15994" y="12500"/>
                  </a:cubicBezTo>
                  <a:cubicBezTo>
                    <a:pt x="15969" y="12523"/>
                    <a:pt x="15943" y="12545"/>
                    <a:pt x="15920" y="12568"/>
                  </a:cubicBezTo>
                  <a:cubicBezTo>
                    <a:pt x="15888" y="12599"/>
                    <a:pt x="15859" y="12631"/>
                    <a:pt x="15829" y="12663"/>
                  </a:cubicBezTo>
                  <a:cubicBezTo>
                    <a:pt x="15807" y="12686"/>
                    <a:pt x="15784" y="12708"/>
                    <a:pt x="15763" y="12732"/>
                  </a:cubicBezTo>
                  <a:cubicBezTo>
                    <a:pt x="15731" y="12766"/>
                    <a:pt x="15704" y="12801"/>
                    <a:pt x="15675" y="12836"/>
                  </a:cubicBezTo>
                  <a:cubicBezTo>
                    <a:pt x="15656" y="12857"/>
                    <a:pt x="15637" y="12879"/>
                    <a:pt x="15618" y="12902"/>
                  </a:cubicBezTo>
                  <a:cubicBezTo>
                    <a:pt x="15586" y="12943"/>
                    <a:pt x="15554" y="12986"/>
                    <a:pt x="15524" y="13029"/>
                  </a:cubicBezTo>
                  <a:cubicBezTo>
                    <a:pt x="15512" y="13046"/>
                    <a:pt x="15498" y="13062"/>
                    <a:pt x="15486" y="13079"/>
                  </a:cubicBezTo>
                  <a:cubicBezTo>
                    <a:pt x="15444" y="13139"/>
                    <a:pt x="15403" y="13200"/>
                    <a:pt x="15366" y="13261"/>
                  </a:cubicBezTo>
                  <a:cubicBezTo>
                    <a:pt x="15354" y="13280"/>
                    <a:pt x="15344" y="13299"/>
                    <a:pt x="15332" y="13316"/>
                  </a:cubicBezTo>
                  <a:cubicBezTo>
                    <a:pt x="15306" y="13361"/>
                    <a:pt x="15278" y="13406"/>
                    <a:pt x="15254" y="13451"/>
                  </a:cubicBezTo>
                  <a:cubicBezTo>
                    <a:pt x="15239" y="13477"/>
                    <a:pt x="15226" y="13503"/>
                    <a:pt x="15213" y="13528"/>
                  </a:cubicBezTo>
                  <a:cubicBezTo>
                    <a:pt x="15193" y="13567"/>
                    <a:pt x="15171" y="13606"/>
                    <a:pt x="15152" y="13646"/>
                  </a:cubicBezTo>
                  <a:cubicBezTo>
                    <a:pt x="15138" y="13675"/>
                    <a:pt x="15123" y="13704"/>
                    <a:pt x="15110" y="13733"/>
                  </a:cubicBezTo>
                  <a:cubicBezTo>
                    <a:pt x="15093" y="13770"/>
                    <a:pt x="15074" y="13808"/>
                    <a:pt x="15058" y="13846"/>
                  </a:cubicBezTo>
                  <a:cubicBezTo>
                    <a:pt x="15043" y="13876"/>
                    <a:pt x="15030" y="13907"/>
                    <a:pt x="15017" y="13939"/>
                  </a:cubicBezTo>
                  <a:cubicBezTo>
                    <a:pt x="15001" y="13975"/>
                    <a:pt x="14985" y="14013"/>
                    <a:pt x="14971" y="14049"/>
                  </a:cubicBezTo>
                  <a:cubicBezTo>
                    <a:pt x="14958" y="14081"/>
                    <a:pt x="14944" y="14115"/>
                    <a:pt x="14933" y="14146"/>
                  </a:cubicBezTo>
                  <a:cubicBezTo>
                    <a:pt x="14918" y="14184"/>
                    <a:pt x="14904" y="14221"/>
                    <a:pt x="14891" y="14258"/>
                  </a:cubicBezTo>
                  <a:cubicBezTo>
                    <a:pt x="14878" y="14290"/>
                    <a:pt x="14866" y="14325"/>
                    <a:pt x="14854" y="14358"/>
                  </a:cubicBezTo>
                  <a:cubicBezTo>
                    <a:pt x="14841" y="14395"/>
                    <a:pt x="14828" y="14432"/>
                    <a:pt x="14815" y="14469"/>
                  </a:cubicBezTo>
                  <a:cubicBezTo>
                    <a:pt x="14804" y="14504"/>
                    <a:pt x="14792" y="14538"/>
                    <a:pt x="14780" y="14573"/>
                  </a:cubicBezTo>
                  <a:cubicBezTo>
                    <a:pt x="14769" y="14610"/>
                    <a:pt x="14757" y="14646"/>
                    <a:pt x="14746" y="14684"/>
                  </a:cubicBezTo>
                  <a:cubicBezTo>
                    <a:pt x="14734" y="14718"/>
                    <a:pt x="14724" y="14755"/>
                    <a:pt x="14712" y="14791"/>
                  </a:cubicBezTo>
                  <a:cubicBezTo>
                    <a:pt x="14701" y="14827"/>
                    <a:pt x="14690" y="14864"/>
                    <a:pt x="14680" y="14900"/>
                  </a:cubicBezTo>
                  <a:cubicBezTo>
                    <a:pt x="14669" y="14938"/>
                    <a:pt x="14658" y="14974"/>
                    <a:pt x="14647" y="15012"/>
                  </a:cubicBezTo>
                  <a:cubicBezTo>
                    <a:pt x="14637" y="15047"/>
                    <a:pt x="14627" y="15083"/>
                    <a:pt x="14616" y="15119"/>
                  </a:cubicBezTo>
                  <a:cubicBezTo>
                    <a:pt x="14606" y="15158"/>
                    <a:pt x="14595" y="15198"/>
                    <a:pt x="14584" y="15237"/>
                  </a:cubicBezTo>
                  <a:cubicBezTo>
                    <a:pt x="14574" y="15270"/>
                    <a:pt x="14566" y="15304"/>
                    <a:pt x="14557" y="15337"/>
                  </a:cubicBezTo>
                  <a:lnTo>
                    <a:pt x="14521" y="15471"/>
                  </a:lnTo>
                  <a:cubicBezTo>
                    <a:pt x="14513" y="15495"/>
                    <a:pt x="14507" y="15520"/>
                    <a:pt x="14500" y="15545"/>
                  </a:cubicBezTo>
                  <a:cubicBezTo>
                    <a:pt x="14474" y="15646"/>
                    <a:pt x="14447" y="15749"/>
                    <a:pt x="14419" y="15851"/>
                  </a:cubicBezTo>
                  <a:cubicBezTo>
                    <a:pt x="14417" y="15854"/>
                    <a:pt x="14417" y="15858"/>
                    <a:pt x="14416" y="15861"/>
                  </a:cubicBezTo>
                  <a:cubicBezTo>
                    <a:pt x="14375" y="16014"/>
                    <a:pt x="14335" y="16166"/>
                    <a:pt x="14291" y="16318"/>
                  </a:cubicBezTo>
                  <a:cubicBezTo>
                    <a:pt x="14024" y="17262"/>
                    <a:pt x="13763" y="18288"/>
                    <a:pt x="13543" y="19193"/>
                  </a:cubicBezTo>
                  <a:lnTo>
                    <a:pt x="9365" y="19193"/>
                  </a:lnTo>
                  <a:cubicBezTo>
                    <a:pt x="8641" y="17773"/>
                    <a:pt x="7835" y="15788"/>
                    <a:pt x="7623" y="13670"/>
                  </a:cubicBezTo>
                  <a:cubicBezTo>
                    <a:pt x="7423" y="11686"/>
                    <a:pt x="7418" y="9511"/>
                    <a:pt x="7465" y="7799"/>
                  </a:cubicBezTo>
                  <a:lnTo>
                    <a:pt x="9219" y="7799"/>
                  </a:lnTo>
                  <a:cubicBezTo>
                    <a:pt x="10213" y="7799"/>
                    <a:pt x="10919" y="7020"/>
                    <a:pt x="10919" y="6025"/>
                  </a:cubicBezTo>
                  <a:lnTo>
                    <a:pt x="10919" y="5485"/>
                  </a:lnTo>
                  <a:cubicBezTo>
                    <a:pt x="10919" y="4491"/>
                    <a:pt x="10213" y="3579"/>
                    <a:pt x="9219" y="3579"/>
                  </a:cubicBezTo>
                  <a:lnTo>
                    <a:pt x="7992" y="3579"/>
                  </a:lnTo>
                  <a:cubicBezTo>
                    <a:pt x="8221" y="2795"/>
                    <a:pt x="8588" y="2227"/>
                    <a:pt x="8964" y="1931"/>
                  </a:cubicBezTo>
                  <a:lnTo>
                    <a:pt x="8964" y="3158"/>
                  </a:lnTo>
                  <a:cubicBezTo>
                    <a:pt x="9123" y="3211"/>
                    <a:pt x="9293" y="3242"/>
                    <a:pt x="9470" y="3242"/>
                  </a:cubicBezTo>
                  <a:lnTo>
                    <a:pt x="9538" y="3242"/>
                  </a:lnTo>
                  <a:cubicBezTo>
                    <a:pt x="10415" y="3242"/>
                    <a:pt x="11125" y="2531"/>
                    <a:pt x="11125" y="1655"/>
                  </a:cubicBezTo>
                  <a:lnTo>
                    <a:pt x="11125" y="1587"/>
                  </a:lnTo>
                  <a:cubicBezTo>
                    <a:pt x="11125" y="710"/>
                    <a:pt x="10415" y="0"/>
                    <a:pt x="9538" y="0"/>
                  </a:cubicBezTo>
                  <a:close/>
                </a:path>
              </a:pathLst>
            </a:custGeom>
            <a:solidFill>
              <a:schemeClr val="accent5"/>
            </a:solidFill>
            <a:ln w="1143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6" name="Google Shape;253;p33">
              <a:extLst>
                <a:ext uri="{FF2B5EF4-FFF2-40B4-BE49-F238E27FC236}">
                  <a16:creationId xmlns:a16="http://schemas.microsoft.com/office/drawing/2014/main" id="{93F8BE6E-D8F6-486A-91BE-F7789DF544A5}"/>
                </a:ext>
              </a:extLst>
            </p:cNvPr>
            <p:cNvGrpSpPr/>
            <p:nvPr/>
          </p:nvGrpSpPr>
          <p:grpSpPr>
            <a:xfrm>
              <a:off x="4672524" y="850735"/>
              <a:ext cx="1420218" cy="1164496"/>
              <a:chOff x="2644900" y="3762450"/>
              <a:chExt cx="821600" cy="673625"/>
            </a:xfrm>
          </p:grpSpPr>
          <p:sp>
            <p:nvSpPr>
              <p:cNvPr id="27" name="Google Shape;254;p33">
                <a:extLst>
                  <a:ext uri="{FF2B5EF4-FFF2-40B4-BE49-F238E27FC236}">
                    <a16:creationId xmlns:a16="http://schemas.microsoft.com/office/drawing/2014/main" id="{EE303464-3EEF-49FC-9141-3A40CBE85E2C}"/>
                  </a:ext>
                </a:extLst>
              </p:cNvPr>
              <p:cNvSpPr/>
              <p:nvPr/>
            </p:nvSpPr>
            <p:spPr>
              <a:xfrm>
                <a:off x="3176325" y="3809750"/>
                <a:ext cx="263775" cy="237400"/>
              </a:xfrm>
              <a:custGeom>
                <a:avLst/>
                <a:gdLst/>
                <a:ahLst/>
                <a:cxnLst/>
                <a:rect l="l" t="t" r="r" b="b"/>
                <a:pathLst>
                  <a:path w="10551" h="9496" extrusionOk="0">
                    <a:moveTo>
                      <a:pt x="1" y="0"/>
                    </a:moveTo>
                    <a:lnTo>
                      <a:pt x="1" y="9495"/>
                    </a:lnTo>
                    <a:lnTo>
                      <a:pt x="10551" y="9495"/>
                    </a:lnTo>
                    <a:lnTo>
                      <a:pt x="1055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55;p33">
                <a:extLst>
                  <a:ext uri="{FF2B5EF4-FFF2-40B4-BE49-F238E27FC236}">
                    <a16:creationId xmlns:a16="http://schemas.microsoft.com/office/drawing/2014/main" id="{7D19C631-8B43-44A7-8AF0-B9BE81979000}"/>
                  </a:ext>
                </a:extLst>
              </p:cNvPr>
              <p:cNvSpPr/>
              <p:nvPr/>
            </p:nvSpPr>
            <p:spPr>
              <a:xfrm>
                <a:off x="3176325" y="3809750"/>
                <a:ext cx="131925" cy="237400"/>
              </a:xfrm>
              <a:custGeom>
                <a:avLst/>
                <a:gdLst/>
                <a:ahLst/>
                <a:cxnLst/>
                <a:rect l="l" t="t" r="r" b="b"/>
                <a:pathLst>
                  <a:path w="5277" h="9496" extrusionOk="0">
                    <a:moveTo>
                      <a:pt x="1" y="0"/>
                    </a:moveTo>
                    <a:lnTo>
                      <a:pt x="1" y="9495"/>
                    </a:lnTo>
                    <a:lnTo>
                      <a:pt x="5276" y="9495"/>
                    </a:lnTo>
                    <a:lnTo>
                      <a:pt x="527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256;p33">
                <a:extLst>
                  <a:ext uri="{FF2B5EF4-FFF2-40B4-BE49-F238E27FC236}">
                    <a16:creationId xmlns:a16="http://schemas.microsoft.com/office/drawing/2014/main" id="{44715DD2-7A46-459E-83EB-122918A48C9D}"/>
                  </a:ext>
                </a:extLst>
              </p:cNvPr>
              <p:cNvSpPr/>
              <p:nvPr/>
            </p:nvSpPr>
            <p:spPr>
              <a:xfrm>
                <a:off x="3292400" y="3809750"/>
                <a:ext cx="31675" cy="68575"/>
              </a:xfrm>
              <a:custGeom>
                <a:avLst/>
                <a:gdLst/>
                <a:ahLst/>
                <a:cxnLst/>
                <a:rect l="l" t="t" r="r" b="b"/>
                <a:pathLst>
                  <a:path w="1267" h="2743" extrusionOk="0">
                    <a:moveTo>
                      <a:pt x="0" y="0"/>
                    </a:moveTo>
                    <a:lnTo>
                      <a:pt x="0" y="2743"/>
                    </a:lnTo>
                    <a:lnTo>
                      <a:pt x="1266" y="2743"/>
                    </a:lnTo>
                    <a:lnTo>
                      <a:pt x="126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257;p33">
                <a:extLst>
                  <a:ext uri="{FF2B5EF4-FFF2-40B4-BE49-F238E27FC236}">
                    <a16:creationId xmlns:a16="http://schemas.microsoft.com/office/drawing/2014/main" id="{D5783B14-2625-4A26-BA78-7BBECCAFD7A0}"/>
                  </a:ext>
                </a:extLst>
              </p:cNvPr>
              <p:cNvSpPr/>
              <p:nvPr/>
            </p:nvSpPr>
            <p:spPr>
              <a:xfrm>
                <a:off x="3292400" y="3978550"/>
                <a:ext cx="31675" cy="68600"/>
              </a:xfrm>
              <a:custGeom>
                <a:avLst/>
                <a:gdLst/>
                <a:ahLst/>
                <a:cxnLst/>
                <a:rect l="l" t="t" r="r" b="b"/>
                <a:pathLst>
                  <a:path w="1267" h="2744" extrusionOk="0">
                    <a:moveTo>
                      <a:pt x="0" y="1"/>
                    </a:moveTo>
                    <a:lnTo>
                      <a:pt x="0" y="2743"/>
                    </a:lnTo>
                    <a:lnTo>
                      <a:pt x="1266" y="2743"/>
                    </a:lnTo>
                    <a:lnTo>
                      <a:pt x="126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258;p33">
                <a:extLst>
                  <a:ext uri="{FF2B5EF4-FFF2-40B4-BE49-F238E27FC236}">
                    <a16:creationId xmlns:a16="http://schemas.microsoft.com/office/drawing/2014/main" id="{7FA3514C-E4D0-42AC-BD7D-995AF76FFFD7}"/>
                  </a:ext>
                </a:extLst>
              </p:cNvPr>
              <p:cNvSpPr/>
              <p:nvPr/>
            </p:nvSpPr>
            <p:spPr>
              <a:xfrm>
                <a:off x="2820775" y="3786725"/>
                <a:ext cx="62700" cy="108400"/>
              </a:xfrm>
              <a:custGeom>
                <a:avLst/>
                <a:gdLst/>
                <a:ahLst/>
                <a:cxnLst/>
                <a:rect l="l" t="t" r="r" b="b"/>
                <a:pathLst>
                  <a:path w="2508" h="4336" extrusionOk="0">
                    <a:moveTo>
                      <a:pt x="2508" y="1"/>
                    </a:moveTo>
                    <a:cubicBezTo>
                      <a:pt x="1149" y="1"/>
                      <a:pt x="1" y="1986"/>
                      <a:pt x="1" y="4336"/>
                    </a:cubicBezTo>
                    <a:lnTo>
                      <a:pt x="721" y="4336"/>
                    </a:lnTo>
                    <a:cubicBezTo>
                      <a:pt x="721" y="2097"/>
                      <a:pt x="1762" y="721"/>
                      <a:pt x="2508" y="721"/>
                    </a:cubicBezTo>
                    <a:lnTo>
                      <a:pt x="250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259;p33">
                <a:extLst>
                  <a:ext uri="{FF2B5EF4-FFF2-40B4-BE49-F238E27FC236}">
                    <a16:creationId xmlns:a16="http://schemas.microsoft.com/office/drawing/2014/main" id="{D99CCC27-3EBD-4342-8E90-9D43E5BD9A4F}"/>
                  </a:ext>
                </a:extLst>
              </p:cNvPr>
              <p:cNvSpPr/>
              <p:nvPr/>
            </p:nvSpPr>
            <p:spPr>
              <a:xfrm>
                <a:off x="2868975" y="3762450"/>
                <a:ext cx="54075" cy="81075"/>
              </a:xfrm>
              <a:custGeom>
                <a:avLst/>
                <a:gdLst/>
                <a:ahLst/>
                <a:cxnLst/>
                <a:rect l="l" t="t" r="r" b="b"/>
                <a:pathLst>
                  <a:path w="2163" h="3243" extrusionOk="0">
                    <a:moveTo>
                      <a:pt x="507" y="1"/>
                    </a:moveTo>
                    <a:cubicBezTo>
                      <a:pt x="330" y="1"/>
                      <a:pt x="160" y="31"/>
                      <a:pt x="1" y="85"/>
                    </a:cubicBezTo>
                    <a:lnTo>
                      <a:pt x="1" y="3160"/>
                    </a:lnTo>
                    <a:cubicBezTo>
                      <a:pt x="160" y="3213"/>
                      <a:pt x="330" y="3243"/>
                      <a:pt x="507" y="3243"/>
                    </a:cubicBezTo>
                    <a:lnTo>
                      <a:pt x="576" y="3243"/>
                    </a:lnTo>
                    <a:cubicBezTo>
                      <a:pt x="1451" y="3243"/>
                      <a:pt x="2162" y="2533"/>
                      <a:pt x="2162" y="1656"/>
                    </a:cubicBezTo>
                    <a:lnTo>
                      <a:pt x="2162" y="1587"/>
                    </a:lnTo>
                    <a:cubicBezTo>
                      <a:pt x="2162" y="712"/>
                      <a:pt x="1451" y="1"/>
                      <a:pt x="57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260;p33">
                <a:extLst>
                  <a:ext uri="{FF2B5EF4-FFF2-40B4-BE49-F238E27FC236}">
                    <a16:creationId xmlns:a16="http://schemas.microsoft.com/office/drawing/2014/main" id="{990492CD-B984-4448-95BC-A52A783D17DD}"/>
                  </a:ext>
                </a:extLst>
              </p:cNvPr>
              <p:cNvSpPr/>
              <p:nvPr/>
            </p:nvSpPr>
            <p:spPr>
              <a:xfrm>
                <a:off x="2970725" y="4044950"/>
                <a:ext cx="336575" cy="252200"/>
              </a:xfrm>
              <a:custGeom>
                <a:avLst/>
                <a:gdLst/>
                <a:ahLst/>
                <a:cxnLst/>
                <a:rect l="l" t="t" r="r" b="b"/>
                <a:pathLst>
                  <a:path w="13463" h="10088" extrusionOk="0">
                    <a:moveTo>
                      <a:pt x="7098" y="0"/>
                    </a:moveTo>
                    <a:cubicBezTo>
                      <a:pt x="2175" y="0"/>
                      <a:pt x="1948" y="2583"/>
                      <a:pt x="1259" y="5020"/>
                    </a:cubicBezTo>
                    <a:cubicBezTo>
                      <a:pt x="713" y="6947"/>
                      <a:pt x="193" y="9220"/>
                      <a:pt x="0" y="10087"/>
                    </a:cubicBezTo>
                    <a:lnTo>
                      <a:pt x="11173" y="10087"/>
                    </a:lnTo>
                    <a:cubicBezTo>
                      <a:pt x="11648" y="9019"/>
                      <a:pt x="12261" y="7500"/>
                      <a:pt x="12682" y="5945"/>
                    </a:cubicBezTo>
                    <a:cubicBezTo>
                      <a:pt x="13463" y="3062"/>
                      <a:pt x="13043" y="0"/>
                      <a:pt x="1304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261;p33">
                <a:extLst>
                  <a:ext uri="{FF2B5EF4-FFF2-40B4-BE49-F238E27FC236}">
                    <a16:creationId xmlns:a16="http://schemas.microsoft.com/office/drawing/2014/main" id="{BB713D51-A4DE-4723-8C7F-8867D6DC8CB5}"/>
                  </a:ext>
                </a:extLst>
              </p:cNvPr>
              <p:cNvSpPr/>
              <p:nvPr/>
            </p:nvSpPr>
            <p:spPr>
              <a:xfrm>
                <a:off x="3186900" y="4047125"/>
                <a:ext cx="279600" cy="31675"/>
              </a:xfrm>
              <a:custGeom>
                <a:avLst/>
                <a:gdLst/>
                <a:ahLst/>
                <a:cxnLst/>
                <a:rect l="l" t="t" r="r" b="b"/>
                <a:pathLst>
                  <a:path w="11184" h="1267" extrusionOk="0">
                    <a:moveTo>
                      <a:pt x="0" y="0"/>
                    </a:moveTo>
                    <a:lnTo>
                      <a:pt x="0" y="1266"/>
                    </a:lnTo>
                    <a:lnTo>
                      <a:pt x="11183" y="1266"/>
                    </a:lnTo>
                    <a:lnTo>
                      <a:pt x="1118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262;p33">
                <a:extLst>
                  <a:ext uri="{FF2B5EF4-FFF2-40B4-BE49-F238E27FC236}">
                    <a16:creationId xmlns:a16="http://schemas.microsoft.com/office/drawing/2014/main" id="{BBA5BBC8-F331-4352-BCB3-C05E1825461A}"/>
                  </a:ext>
                </a:extLst>
              </p:cNvPr>
              <p:cNvSpPr/>
              <p:nvPr/>
            </p:nvSpPr>
            <p:spPr>
              <a:xfrm>
                <a:off x="3004875" y="4044950"/>
                <a:ext cx="291950" cy="116025"/>
              </a:xfrm>
              <a:custGeom>
                <a:avLst/>
                <a:gdLst/>
                <a:ahLst/>
                <a:cxnLst/>
                <a:rect l="l" t="t" r="r" b="b"/>
                <a:pathLst>
                  <a:path w="11678" h="4641" extrusionOk="0">
                    <a:moveTo>
                      <a:pt x="5732" y="0"/>
                    </a:moveTo>
                    <a:cubicBezTo>
                      <a:pt x="1076" y="0"/>
                      <a:pt x="620" y="2311"/>
                      <a:pt x="0" y="4624"/>
                    </a:cubicBezTo>
                    <a:cubicBezTo>
                      <a:pt x="0" y="4624"/>
                      <a:pt x="281" y="4640"/>
                      <a:pt x="760" y="4640"/>
                    </a:cubicBezTo>
                    <a:cubicBezTo>
                      <a:pt x="2135" y="4640"/>
                      <a:pt x="5149" y="4508"/>
                      <a:pt x="7894" y="3490"/>
                    </a:cubicBezTo>
                    <a:cubicBezTo>
                      <a:pt x="11528" y="2144"/>
                      <a:pt x="11677" y="0"/>
                      <a:pt x="1167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263;p33">
                <a:extLst>
                  <a:ext uri="{FF2B5EF4-FFF2-40B4-BE49-F238E27FC236}">
                    <a16:creationId xmlns:a16="http://schemas.microsoft.com/office/drawing/2014/main" id="{01C53873-0D71-4EA8-9F76-28C9181F153B}"/>
                  </a:ext>
                </a:extLst>
              </p:cNvPr>
              <p:cNvSpPr/>
              <p:nvPr/>
            </p:nvSpPr>
            <p:spPr>
              <a:xfrm>
                <a:off x="2680500" y="3880075"/>
                <a:ext cx="230350" cy="415825"/>
              </a:xfrm>
              <a:custGeom>
                <a:avLst/>
                <a:gdLst/>
                <a:ahLst/>
                <a:cxnLst/>
                <a:rect l="l" t="t" r="r" b="b"/>
                <a:pathLst>
                  <a:path w="9214" h="16633" extrusionOk="0">
                    <a:moveTo>
                      <a:pt x="6198" y="1"/>
                    </a:moveTo>
                    <a:lnTo>
                      <a:pt x="6198" y="1"/>
                    </a:lnTo>
                    <a:cubicBezTo>
                      <a:pt x="0" y="2643"/>
                      <a:pt x="1748" y="13931"/>
                      <a:pt x="1748" y="13931"/>
                    </a:cubicBezTo>
                    <a:lnTo>
                      <a:pt x="9214" y="16633"/>
                    </a:lnTo>
                    <a:cubicBezTo>
                      <a:pt x="9214" y="16633"/>
                      <a:pt x="6608" y="13044"/>
                      <a:pt x="6198" y="8967"/>
                    </a:cubicBezTo>
                    <a:cubicBezTo>
                      <a:pt x="5789" y="4889"/>
                      <a:pt x="6198" y="1"/>
                      <a:pt x="619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264;p33">
                <a:extLst>
                  <a:ext uri="{FF2B5EF4-FFF2-40B4-BE49-F238E27FC236}">
                    <a16:creationId xmlns:a16="http://schemas.microsoft.com/office/drawing/2014/main" id="{F73C8D6E-B900-4FA6-ACDC-7A0A4D955BBE}"/>
                  </a:ext>
                </a:extLst>
              </p:cNvPr>
              <p:cNvSpPr/>
              <p:nvPr/>
            </p:nvSpPr>
            <p:spPr>
              <a:xfrm>
                <a:off x="2679875" y="3883025"/>
                <a:ext cx="150575" cy="372300"/>
              </a:xfrm>
              <a:custGeom>
                <a:avLst/>
                <a:gdLst/>
                <a:ahLst/>
                <a:cxnLst/>
                <a:rect l="l" t="t" r="r" b="b"/>
                <a:pathLst>
                  <a:path w="6023" h="14892" extrusionOk="0">
                    <a:moveTo>
                      <a:pt x="6023" y="1"/>
                    </a:moveTo>
                    <a:lnTo>
                      <a:pt x="6023" y="1"/>
                    </a:lnTo>
                    <a:cubicBezTo>
                      <a:pt x="1" y="2758"/>
                      <a:pt x="1721" y="13862"/>
                      <a:pt x="1721" y="13862"/>
                    </a:cubicBezTo>
                    <a:lnTo>
                      <a:pt x="4565" y="14892"/>
                    </a:lnTo>
                    <a:cubicBezTo>
                      <a:pt x="4542" y="14738"/>
                      <a:pt x="4519" y="14584"/>
                      <a:pt x="4498" y="14434"/>
                    </a:cubicBezTo>
                    <a:cubicBezTo>
                      <a:pt x="4234" y="12570"/>
                      <a:pt x="4085" y="10703"/>
                      <a:pt x="4176" y="8819"/>
                    </a:cubicBezTo>
                    <a:cubicBezTo>
                      <a:pt x="4321" y="5854"/>
                      <a:pt x="4972" y="2820"/>
                      <a:pt x="602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265;p33">
                <a:extLst>
                  <a:ext uri="{FF2B5EF4-FFF2-40B4-BE49-F238E27FC236}">
                    <a16:creationId xmlns:a16="http://schemas.microsoft.com/office/drawing/2014/main" id="{0B31C357-D98E-4911-9DFC-2CD03087E94F}"/>
                  </a:ext>
                </a:extLst>
              </p:cNvPr>
              <p:cNvSpPr/>
              <p:nvPr/>
            </p:nvSpPr>
            <p:spPr>
              <a:xfrm>
                <a:off x="2812350" y="4242300"/>
                <a:ext cx="480075" cy="94975"/>
              </a:xfrm>
              <a:custGeom>
                <a:avLst/>
                <a:gdLst/>
                <a:ahLst/>
                <a:cxnLst/>
                <a:rect l="l" t="t" r="r" b="b"/>
                <a:pathLst>
                  <a:path w="19203" h="3799" extrusionOk="0">
                    <a:moveTo>
                      <a:pt x="1" y="1"/>
                    </a:moveTo>
                    <a:lnTo>
                      <a:pt x="1" y="3799"/>
                    </a:lnTo>
                    <a:lnTo>
                      <a:pt x="19202" y="3799"/>
                    </a:lnTo>
                    <a:lnTo>
                      <a:pt x="1893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266;p33">
                <a:extLst>
                  <a:ext uri="{FF2B5EF4-FFF2-40B4-BE49-F238E27FC236}">
                    <a16:creationId xmlns:a16="http://schemas.microsoft.com/office/drawing/2014/main" id="{5B2370E8-14FC-49EC-AE1A-AD743F7387BF}"/>
                  </a:ext>
                </a:extLst>
              </p:cNvPr>
              <p:cNvSpPr/>
              <p:nvPr/>
            </p:nvSpPr>
            <p:spPr>
              <a:xfrm>
                <a:off x="2681650" y="4239650"/>
                <a:ext cx="196400" cy="196425"/>
              </a:xfrm>
              <a:custGeom>
                <a:avLst/>
                <a:gdLst/>
                <a:ahLst/>
                <a:cxnLst/>
                <a:rect l="l" t="t" r="r" b="b"/>
                <a:pathLst>
                  <a:path w="7856" h="7857" extrusionOk="0">
                    <a:moveTo>
                      <a:pt x="3928" y="1"/>
                    </a:moveTo>
                    <a:cubicBezTo>
                      <a:pt x="1759" y="1"/>
                      <a:pt x="1" y="1759"/>
                      <a:pt x="1" y="3930"/>
                    </a:cubicBezTo>
                    <a:cubicBezTo>
                      <a:pt x="1" y="6099"/>
                      <a:pt x="1759" y="7857"/>
                      <a:pt x="3928" y="7857"/>
                    </a:cubicBezTo>
                    <a:cubicBezTo>
                      <a:pt x="6097" y="7857"/>
                      <a:pt x="7855" y="6099"/>
                      <a:pt x="7855" y="3930"/>
                    </a:cubicBezTo>
                    <a:cubicBezTo>
                      <a:pt x="7855" y="1759"/>
                      <a:pt x="6097" y="1"/>
                      <a:pt x="39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267;p33">
                <a:extLst>
                  <a:ext uri="{FF2B5EF4-FFF2-40B4-BE49-F238E27FC236}">
                    <a16:creationId xmlns:a16="http://schemas.microsoft.com/office/drawing/2014/main" id="{F3FA8B50-5E49-417B-935A-ACC58CDC3F2D}"/>
                  </a:ext>
                </a:extLst>
              </p:cNvPr>
              <p:cNvSpPr/>
              <p:nvPr/>
            </p:nvSpPr>
            <p:spPr>
              <a:xfrm>
                <a:off x="2724200" y="4282225"/>
                <a:ext cx="111275" cy="111275"/>
              </a:xfrm>
              <a:custGeom>
                <a:avLst/>
                <a:gdLst/>
                <a:ahLst/>
                <a:cxnLst/>
                <a:rect l="l" t="t" r="r" b="b"/>
                <a:pathLst>
                  <a:path w="4451" h="4451" extrusionOk="0">
                    <a:moveTo>
                      <a:pt x="2226" y="1"/>
                    </a:moveTo>
                    <a:cubicBezTo>
                      <a:pt x="998" y="1"/>
                      <a:pt x="0" y="997"/>
                      <a:pt x="0" y="2227"/>
                    </a:cubicBezTo>
                    <a:cubicBezTo>
                      <a:pt x="0" y="3455"/>
                      <a:pt x="998" y="4451"/>
                      <a:pt x="2226" y="4451"/>
                    </a:cubicBezTo>
                    <a:cubicBezTo>
                      <a:pt x="3454" y="4451"/>
                      <a:pt x="4450" y="3455"/>
                      <a:pt x="4450" y="2227"/>
                    </a:cubicBezTo>
                    <a:cubicBezTo>
                      <a:pt x="4450" y="997"/>
                      <a:pt x="3454" y="1"/>
                      <a:pt x="222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268;p33">
                <a:extLst>
                  <a:ext uri="{FF2B5EF4-FFF2-40B4-BE49-F238E27FC236}">
                    <a16:creationId xmlns:a16="http://schemas.microsoft.com/office/drawing/2014/main" id="{EBA139E3-DC7E-403A-BEF2-6BA21A354336}"/>
                  </a:ext>
                </a:extLst>
              </p:cNvPr>
              <p:cNvSpPr/>
              <p:nvPr/>
            </p:nvSpPr>
            <p:spPr>
              <a:xfrm>
                <a:off x="2740600" y="4298600"/>
                <a:ext cx="78500" cy="78525"/>
              </a:xfrm>
              <a:custGeom>
                <a:avLst/>
                <a:gdLst/>
                <a:ahLst/>
                <a:cxnLst/>
                <a:rect l="l" t="t" r="r" b="b"/>
                <a:pathLst>
                  <a:path w="3140" h="3141" extrusionOk="0">
                    <a:moveTo>
                      <a:pt x="1570" y="1"/>
                    </a:moveTo>
                    <a:cubicBezTo>
                      <a:pt x="703" y="1"/>
                      <a:pt x="1" y="703"/>
                      <a:pt x="1" y="1572"/>
                    </a:cubicBezTo>
                    <a:cubicBezTo>
                      <a:pt x="1" y="2437"/>
                      <a:pt x="703" y="3141"/>
                      <a:pt x="1570" y="3141"/>
                    </a:cubicBezTo>
                    <a:cubicBezTo>
                      <a:pt x="2437" y="3141"/>
                      <a:pt x="3139" y="2438"/>
                      <a:pt x="3139" y="1572"/>
                    </a:cubicBezTo>
                    <a:cubicBezTo>
                      <a:pt x="3139" y="703"/>
                      <a:pt x="2437" y="1"/>
                      <a:pt x="157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269;p33">
                <a:extLst>
                  <a:ext uri="{FF2B5EF4-FFF2-40B4-BE49-F238E27FC236}">
                    <a16:creationId xmlns:a16="http://schemas.microsoft.com/office/drawing/2014/main" id="{BD0C549C-A74E-4C89-A037-0BE5FFA26B3A}"/>
                  </a:ext>
                </a:extLst>
              </p:cNvPr>
              <p:cNvSpPr/>
              <p:nvPr/>
            </p:nvSpPr>
            <p:spPr>
              <a:xfrm>
                <a:off x="2644900" y="4205475"/>
                <a:ext cx="267225" cy="132200"/>
              </a:xfrm>
              <a:custGeom>
                <a:avLst/>
                <a:gdLst/>
                <a:ahLst/>
                <a:cxnLst/>
                <a:rect l="l" t="t" r="r" b="b"/>
                <a:pathLst>
                  <a:path w="10689" h="5288" extrusionOk="0">
                    <a:moveTo>
                      <a:pt x="5344" y="0"/>
                    </a:moveTo>
                    <a:cubicBezTo>
                      <a:pt x="2412" y="0"/>
                      <a:pt x="31" y="2362"/>
                      <a:pt x="0" y="5288"/>
                    </a:cubicBezTo>
                    <a:lnTo>
                      <a:pt x="10688" y="5288"/>
                    </a:lnTo>
                    <a:cubicBezTo>
                      <a:pt x="10658" y="2362"/>
                      <a:pt x="8277" y="0"/>
                      <a:pt x="534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270;p33">
                <a:extLst>
                  <a:ext uri="{FF2B5EF4-FFF2-40B4-BE49-F238E27FC236}">
                    <a16:creationId xmlns:a16="http://schemas.microsoft.com/office/drawing/2014/main" id="{6ACBF9A1-EF9A-4810-863D-A4EC93897D55}"/>
                  </a:ext>
                </a:extLst>
              </p:cNvPr>
              <p:cNvSpPr/>
              <p:nvPr/>
            </p:nvSpPr>
            <p:spPr>
              <a:xfrm>
                <a:off x="3100425" y="4239650"/>
                <a:ext cx="196425" cy="196425"/>
              </a:xfrm>
              <a:custGeom>
                <a:avLst/>
                <a:gdLst/>
                <a:ahLst/>
                <a:cxnLst/>
                <a:rect l="l" t="t" r="r" b="b"/>
                <a:pathLst>
                  <a:path w="7857" h="7857" extrusionOk="0">
                    <a:moveTo>
                      <a:pt x="3928" y="1"/>
                    </a:moveTo>
                    <a:cubicBezTo>
                      <a:pt x="1759" y="1"/>
                      <a:pt x="1" y="1759"/>
                      <a:pt x="1" y="3930"/>
                    </a:cubicBezTo>
                    <a:cubicBezTo>
                      <a:pt x="1" y="6099"/>
                      <a:pt x="1759" y="7857"/>
                      <a:pt x="3928" y="7857"/>
                    </a:cubicBezTo>
                    <a:cubicBezTo>
                      <a:pt x="6097" y="7857"/>
                      <a:pt x="7857" y="6099"/>
                      <a:pt x="7857" y="3930"/>
                    </a:cubicBezTo>
                    <a:cubicBezTo>
                      <a:pt x="7857" y="1759"/>
                      <a:pt x="6098" y="1"/>
                      <a:pt x="39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271;p33">
                <a:extLst>
                  <a:ext uri="{FF2B5EF4-FFF2-40B4-BE49-F238E27FC236}">
                    <a16:creationId xmlns:a16="http://schemas.microsoft.com/office/drawing/2014/main" id="{E3A1A89C-32D6-4F45-A69D-3A87B45AA092}"/>
                  </a:ext>
                </a:extLst>
              </p:cNvPr>
              <p:cNvSpPr/>
              <p:nvPr/>
            </p:nvSpPr>
            <p:spPr>
              <a:xfrm>
                <a:off x="3143000" y="4282225"/>
                <a:ext cx="111250" cy="111275"/>
              </a:xfrm>
              <a:custGeom>
                <a:avLst/>
                <a:gdLst/>
                <a:ahLst/>
                <a:cxnLst/>
                <a:rect l="l" t="t" r="r" b="b"/>
                <a:pathLst>
                  <a:path w="4450" h="4451" extrusionOk="0">
                    <a:moveTo>
                      <a:pt x="2225" y="1"/>
                    </a:moveTo>
                    <a:cubicBezTo>
                      <a:pt x="997" y="1"/>
                      <a:pt x="1" y="997"/>
                      <a:pt x="1" y="2227"/>
                    </a:cubicBezTo>
                    <a:cubicBezTo>
                      <a:pt x="1" y="3455"/>
                      <a:pt x="997" y="4451"/>
                      <a:pt x="2225" y="4451"/>
                    </a:cubicBezTo>
                    <a:cubicBezTo>
                      <a:pt x="3453" y="4451"/>
                      <a:pt x="4449" y="3455"/>
                      <a:pt x="4449" y="2227"/>
                    </a:cubicBezTo>
                    <a:cubicBezTo>
                      <a:pt x="4449" y="997"/>
                      <a:pt x="3453" y="1"/>
                      <a:pt x="222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272;p33">
                <a:extLst>
                  <a:ext uri="{FF2B5EF4-FFF2-40B4-BE49-F238E27FC236}">
                    <a16:creationId xmlns:a16="http://schemas.microsoft.com/office/drawing/2014/main" id="{68CD4E53-DA0F-432C-814B-F20061ED8D16}"/>
                  </a:ext>
                </a:extLst>
              </p:cNvPr>
              <p:cNvSpPr/>
              <p:nvPr/>
            </p:nvSpPr>
            <p:spPr>
              <a:xfrm>
                <a:off x="3159375" y="4298600"/>
                <a:ext cx="78525" cy="78525"/>
              </a:xfrm>
              <a:custGeom>
                <a:avLst/>
                <a:gdLst/>
                <a:ahLst/>
                <a:cxnLst/>
                <a:rect l="l" t="t" r="r" b="b"/>
                <a:pathLst>
                  <a:path w="3141" h="3141" extrusionOk="0">
                    <a:moveTo>
                      <a:pt x="1570" y="1"/>
                    </a:moveTo>
                    <a:cubicBezTo>
                      <a:pt x="703" y="1"/>
                      <a:pt x="1" y="703"/>
                      <a:pt x="1" y="1572"/>
                    </a:cubicBezTo>
                    <a:cubicBezTo>
                      <a:pt x="1" y="2437"/>
                      <a:pt x="703" y="3141"/>
                      <a:pt x="1570" y="3141"/>
                    </a:cubicBezTo>
                    <a:cubicBezTo>
                      <a:pt x="2437" y="3141"/>
                      <a:pt x="3141" y="2438"/>
                      <a:pt x="3141" y="1572"/>
                    </a:cubicBezTo>
                    <a:cubicBezTo>
                      <a:pt x="3141" y="703"/>
                      <a:pt x="2437" y="1"/>
                      <a:pt x="157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273;p33">
                <a:extLst>
                  <a:ext uri="{FF2B5EF4-FFF2-40B4-BE49-F238E27FC236}">
                    <a16:creationId xmlns:a16="http://schemas.microsoft.com/office/drawing/2014/main" id="{DC77433E-E678-40D6-BF19-BE69C20FF1F9}"/>
                  </a:ext>
                </a:extLst>
              </p:cNvPr>
              <p:cNvSpPr/>
              <p:nvPr/>
            </p:nvSpPr>
            <p:spPr>
              <a:xfrm>
                <a:off x="3064100" y="4205475"/>
                <a:ext cx="267225" cy="132200"/>
              </a:xfrm>
              <a:custGeom>
                <a:avLst/>
                <a:gdLst/>
                <a:ahLst/>
                <a:cxnLst/>
                <a:rect l="l" t="t" r="r" b="b"/>
                <a:pathLst>
                  <a:path w="10689" h="5288" extrusionOk="0">
                    <a:moveTo>
                      <a:pt x="5345" y="0"/>
                    </a:moveTo>
                    <a:cubicBezTo>
                      <a:pt x="2412" y="0"/>
                      <a:pt x="31" y="2362"/>
                      <a:pt x="1" y="5288"/>
                    </a:cubicBezTo>
                    <a:lnTo>
                      <a:pt x="10689" y="5288"/>
                    </a:lnTo>
                    <a:cubicBezTo>
                      <a:pt x="10658" y="2362"/>
                      <a:pt x="8277" y="0"/>
                      <a:pt x="534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274;p33">
                <a:extLst>
                  <a:ext uri="{FF2B5EF4-FFF2-40B4-BE49-F238E27FC236}">
                    <a16:creationId xmlns:a16="http://schemas.microsoft.com/office/drawing/2014/main" id="{78936ED4-F521-4143-8503-30A80BE09BF3}"/>
                  </a:ext>
                </a:extLst>
              </p:cNvPr>
              <p:cNvSpPr/>
              <p:nvPr/>
            </p:nvSpPr>
            <p:spPr>
              <a:xfrm>
                <a:off x="2738500" y="3851950"/>
                <a:ext cx="179400" cy="105550"/>
              </a:xfrm>
              <a:custGeom>
                <a:avLst/>
                <a:gdLst/>
                <a:ahLst/>
                <a:cxnLst/>
                <a:rect l="l" t="t" r="r" b="b"/>
                <a:pathLst>
                  <a:path w="7176" h="4222" extrusionOk="0">
                    <a:moveTo>
                      <a:pt x="1872" y="1"/>
                    </a:moveTo>
                    <a:cubicBezTo>
                      <a:pt x="877" y="1"/>
                      <a:pt x="0" y="913"/>
                      <a:pt x="0" y="1907"/>
                    </a:cubicBezTo>
                    <a:lnTo>
                      <a:pt x="0" y="2447"/>
                    </a:lnTo>
                    <a:cubicBezTo>
                      <a:pt x="0" y="3442"/>
                      <a:pt x="877" y="4221"/>
                      <a:pt x="1872" y="4221"/>
                    </a:cubicBezTo>
                    <a:lnTo>
                      <a:pt x="5475" y="4221"/>
                    </a:lnTo>
                    <a:cubicBezTo>
                      <a:pt x="6470" y="4221"/>
                      <a:pt x="7175" y="3442"/>
                      <a:pt x="7175" y="2447"/>
                    </a:cubicBezTo>
                    <a:lnTo>
                      <a:pt x="7175" y="1907"/>
                    </a:lnTo>
                    <a:cubicBezTo>
                      <a:pt x="7175" y="913"/>
                      <a:pt x="6470" y="1"/>
                      <a:pt x="54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275;p33">
                <a:extLst>
                  <a:ext uri="{FF2B5EF4-FFF2-40B4-BE49-F238E27FC236}">
                    <a16:creationId xmlns:a16="http://schemas.microsoft.com/office/drawing/2014/main" id="{5BD56F02-9556-4FBB-B301-87D9B4B194DC}"/>
                  </a:ext>
                </a:extLst>
              </p:cNvPr>
              <p:cNvSpPr/>
              <p:nvPr/>
            </p:nvSpPr>
            <p:spPr>
              <a:xfrm>
                <a:off x="2738375" y="3852975"/>
                <a:ext cx="40550" cy="92000"/>
              </a:xfrm>
              <a:custGeom>
                <a:avLst/>
                <a:gdLst/>
                <a:ahLst/>
                <a:cxnLst/>
                <a:rect l="l" t="t" r="r" b="b"/>
                <a:pathLst>
                  <a:path w="1622" h="3680" extrusionOk="0">
                    <a:moveTo>
                      <a:pt x="1511" y="0"/>
                    </a:moveTo>
                    <a:cubicBezTo>
                      <a:pt x="633" y="121"/>
                      <a:pt x="1" y="1004"/>
                      <a:pt x="1" y="1915"/>
                    </a:cubicBezTo>
                    <a:lnTo>
                      <a:pt x="1" y="2455"/>
                    </a:lnTo>
                    <a:cubicBezTo>
                      <a:pt x="1" y="2962"/>
                      <a:pt x="248" y="3353"/>
                      <a:pt x="583" y="3679"/>
                    </a:cubicBezTo>
                    <a:cubicBezTo>
                      <a:pt x="669" y="3528"/>
                      <a:pt x="717" y="3441"/>
                      <a:pt x="797" y="3287"/>
                    </a:cubicBezTo>
                    <a:cubicBezTo>
                      <a:pt x="1101" y="2699"/>
                      <a:pt x="1112" y="2747"/>
                      <a:pt x="1305" y="2122"/>
                    </a:cubicBezTo>
                    <a:cubicBezTo>
                      <a:pt x="1422" y="1741"/>
                      <a:pt x="1547" y="1355"/>
                      <a:pt x="1617" y="963"/>
                    </a:cubicBezTo>
                    <a:lnTo>
                      <a:pt x="1617" y="963"/>
                    </a:lnTo>
                    <a:cubicBezTo>
                      <a:pt x="1616" y="967"/>
                      <a:pt x="1614" y="968"/>
                      <a:pt x="1613" y="968"/>
                    </a:cubicBezTo>
                    <a:cubicBezTo>
                      <a:pt x="1600" y="968"/>
                      <a:pt x="1616" y="666"/>
                      <a:pt x="1621" y="497"/>
                    </a:cubicBezTo>
                    <a:cubicBezTo>
                      <a:pt x="1605" y="424"/>
                      <a:pt x="1521" y="44"/>
                      <a:pt x="151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276;p33">
                <a:extLst>
                  <a:ext uri="{FF2B5EF4-FFF2-40B4-BE49-F238E27FC236}">
                    <a16:creationId xmlns:a16="http://schemas.microsoft.com/office/drawing/2014/main" id="{89055EA1-22EE-4EAE-A544-358C2E45D7CA}"/>
                  </a:ext>
                </a:extLst>
              </p:cNvPr>
              <p:cNvSpPr/>
              <p:nvPr/>
            </p:nvSpPr>
            <p:spPr>
              <a:xfrm>
                <a:off x="2822775" y="3868250"/>
                <a:ext cx="76400" cy="76400"/>
              </a:xfrm>
              <a:custGeom>
                <a:avLst/>
                <a:gdLst/>
                <a:ahLst/>
                <a:cxnLst/>
                <a:rect l="l" t="t" r="r" b="b"/>
                <a:pathLst>
                  <a:path w="3056" h="3056" extrusionOk="0">
                    <a:moveTo>
                      <a:pt x="1528" y="1"/>
                    </a:moveTo>
                    <a:cubicBezTo>
                      <a:pt x="684" y="1"/>
                      <a:pt x="0" y="684"/>
                      <a:pt x="0" y="1528"/>
                    </a:cubicBezTo>
                    <a:cubicBezTo>
                      <a:pt x="0" y="2371"/>
                      <a:pt x="684" y="3055"/>
                      <a:pt x="1528" y="3055"/>
                    </a:cubicBezTo>
                    <a:cubicBezTo>
                      <a:pt x="2371" y="3055"/>
                      <a:pt x="3055" y="2371"/>
                      <a:pt x="3055" y="1528"/>
                    </a:cubicBezTo>
                    <a:cubicBezTo>
                      <a:pt x="3055" y="684"/>
                      <a:pt x="2371" y="1"/>
                      <a:pt x="15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277;p33">
                <a:extLst>
                  <a:ext uri="{FF2B5EF4-FFF2-40B4-BE49-F238E27FC236}">
                    <a16:creationId xmlns:a16="http://schemas.microsoft.com/office/drawing/2014/main" id="{67D78D57-8C06-4757-837E-E244AAE8FC3C}"/>
                  </a:ext>
                </a:extLst>
              </p:cNvPr>
              <p:cNvSpPr/>
              <p:nvPr/>
            </p:nvSpPr>
            <p:spPr>
              <a:xfrm>
                <a:off x="2843800" y="3889275"/>
                <a:ext cx="34350" cy="34350"/>
              </a:xfrm>
              <a:custGeom>
                <a:avLst/>
                <a:gdLst/>
                <a:ahLst/>
                <a:cxnLst/>
                <a:rect l="l" t="t" r="r" b="b"/>
                <a:pathLst>
                  <a:path w="1374" h="1374" extrusionOk="0">
                    <a:moveTo>
                      <a:pt x="687" y="0"/>
                    </a:moveTo>
                    <a:cubicBezTo>
                      <a:pt x="308" y="0"/>
                      <a:pt x="0" y="308"/>
                      <a:pt x="0" y="687"/>
                    </a:cubicBezTo>
                    <a:cubicBezTo>
                      <a:pt x="0" y="1067"/>
                      <a:pt x="306" y="1374"/>
                      <a:pt x="687" y="1374"/>
                    </a:cubicBezTo>
                    <a:cubicBezTo>
                      <a:pt x="1066" y="1374"/>
                      <a:pt x="1373" y="1067"/>
                      <a:pt x="1373" y="687"/>
                    </a:cubicBezTo>
                    <a:cubicBezTo>
                      <a:pt x="1373" y="308"/>
                      <a:pt x="1066" y="0"/>
                      <a:pt x="68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51" name="Picture 50">
            <a:extLst>
              <a:ext uri="{FF2B5EF4-FFF2-40B4-BE49-F238E27FC236}">
                <a16:creationId xmlns:a16="http://schemas.microsoft.com/office/drawing/2014/main" id="{AA29E2E6-2DBD-4A0F-9FB2-07AF89E43F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7946" y="3688595"/>
            <a:ext cx="491881" cy="49188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3"/>
          <p:cNvSpPr txBox="1">
            <a:spLocks noGrp="1"/>
          </p:cNvSpPr>
          <p:nvPr>
            <p:ph type="title"/>
          </p:nvPr>
        </p:nvSpPr>
        <p:spPr>
          <a:xfrm>
            <a:off x="1451113" y="2054625"/>
            <a:ext cx="7532446" cy="10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b="1" dirty="0"/>
              <a:t>Important Business Questions</a:t>
            </a:r>
          </a:p>
        </p:txBody>
      </p:sp>
      <p:sp>
        <p:nvSpPr>
          <p:cNvPr id="221" name="Google Shape;221;p33"/>
          <p:cNvSpPr txBox="1">
            <a:spLocks noGrp="1"/>
          </p:cNvSpPr>
          <p:nvPr>
            <p:ph type="title" idx="2"/>
          </p:nvPr>
        </p:nvSpPr>
        <p:spPr>
          <a:xfrm>
            <a:off x="160441" y="1889025"/>
            <a:ext cx="1498500" cy="10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dirty="0"/>
              <a:t>06</a:t>
            </a:r>
            <a:endParaRPr dirty="0"/>
          </a:p>
        </p:txBody>
      </p:sp>
      <p:grpSp>
        <p:nvGrpSpPr>
          <p:cNvPr id="223" name="Google Shape;223;p33"/>
          <p:cNvGrpSpPr/>
          <p:nvPr/>
        </p:nvGrpSpPr>
        <p:grpSpPr>
          <a:xfrm>
            <a:off x="254793" y="3728185"/>
            <a:ext cx="780058" cy="1160854"/>
            <a:chOff x="1714807" y="2012940"/>
            <a:chExt cx="750995" cy="1117603"/>
          </a:xfrm>
        </p:grpSpPr>
        <p:sp>
          <p:nvSpPr>
            <p:cNvPr id="224" name="Google Shape;224;p33"/>
            <p:cNvSpPr/>
            <p:nvPr/>
          </p:nvSpPr>
          <p:spPr>
            <a:xfrm>
              <a:off x="1714845" y="2012950"/>
              <a:ext cx="750958" cy="1117593"/>
            </a:xfrm>
            <a:custGeom>
              <a:avLst/>
              <a:gdLst/>
              <a:ahLst/>
              <a:cxnLst/>
              <a:rect l="l" t="t" r="r" b="b"/>
              <a:pathLst>
                <a:path w="23565" h="35070" extrusionOk="0">
                  <a:moveTo>
                    <a:pt x="1210" y="10548"/>
                  </a:moveTo>
                  <a:lnTo>
                    <a:pt x="1230" y="10609"/>
                  </a:lnTo>
                  <a:cubicBezTo>
                    <a:pt x="1184" y="10624"/>
                    <a:pt x="1139" y="10640"/>
                    <a:pt x="1095" y="10657"/>
                  </a:cubicBezTo>
                  <a:cubicBezTo>
                    <a:pt x="1129" y="10624"/>
                    <a:pt x="1168" y="10587"/>
                    <a:pt x="1210" y="10548"/>
                  </a:cubicBezTo>
                  <a:close/>
                  <a:moveTo>
                    <a:pt x="22501" y="10564"/>
                  </a:moveTo>
                  <a:cubicBezTo>
                    <a:pt x="22608" y="10660"/>
                    <a:pt x="22692" y="10743"/>
                    <a:pt x="22758" y="10811"/>
                  </a:cubicBezTo>
                  <a:cubicBezTo>
                    <a:pt x="22676" y="10757"/>
                    <a:pt x="22592" y="10709"/>
                    <a:pt x="22504" y="10671"/>
                  </a:cubicBezTo>
                  <a:cubicBezTo>
                    <a:pt x="22499" y="10648"/>
                    <a:pt x="22493" y="10624"/>
                    <a:pt x="22489" y="10600"/>
                  </a:cubicBezTo>
                  <a:lnTo>
                    <a:pt x="22501" y="10564"/>
                  </a:lnTo>
                  <a:close/>
                  <a:moveTo>
                    <a:pt x="11918" y="1"/>
                  </a:moveTo>
                  <a:cubicBezTo>
                    <a:pt x="9690" y="1"/>
                    <a:pt x="6841" y="361"/>
                    <a:pt x="5114" y="1686"/>
                  </a:cubicBezTo>
                  <a:cubicBezTo>
                    <a:pt x="2850" y="3426"/>
                    <a:pt x="1735" y="7453"/>
                    <a:pt x="1091" y="10608"/>
                  </a:cubicBezTo>
                  <a:cubicBezTo>
                    <a:pt x="1073" y="10632"/>
                    <a:pt x="1057" y="10656"/>
                    <a:pt x="1042" y="10679"/>
                  </a:cubicBezTo>
                  <a:cubicBezTo>
                    <a:pt x="432" y="10952"/>
                    <a:pt x="1" y="11628"/>
                    <a:pt x="1" y="12419"/>
                  </a:cubicBezTo>
                  <a:cubicBezTo>
                    <a:pt x="1" y="12496"/>
                    <a:pt x="5" y="12572"/>
                    <a:pt x="14" y="12647"/>
                  </a:cubicBezTo>
                  <a:cubicBezTo>
                    <a:pt x="5" y="12721"/>
                    <a:pt x="1" y="12797"/>
                    <a:pt x="1" y="12874"/>
                  </a:cubicBezTo>
                  <a:cubicBezTo>
                    <a:pt x="1" y="13880"/>
                    <a:pt x="697" y="14699"/>
                    <a:pt x="1571" y="14742"/>
                  </a:cubicBezTo>
                  <a:cubicBezTo>
                    <a:pt x="2180" y="17827"/>
                    <a:pt x="4134" y="20428"/>
                    <a:pt x="6795" y="21911"/>
                  </a:cubicBezTo>
                  <a:lnTo>
                    <a:pt x="6794" y="21923"/>
                  </a:lnTo>
                  <a:cubicBezTo>
                    <a:pt x="6625" y="22009"/>
                    <a:pt x="6458" y="22100"/>
                    <a:pt x="6294" y="22194"/>
                  </a:cubicBezTo>
                  <a:lnTo>
                    <a:pt x="6132" y="22141"/>
                  </a:lnTo>
                  <a:lnTo>
                    <a:pt x="3858" y="23902"/>
                  </a:lnTo>
                  <a:lnTo>
                    <a:pt x="3974" y="23971"/>
                  </a:lnTo>
                  <a:cubicBezTo>
                    <a:pt x="1933" y="26008"/>
                    <a:pt x="670" y="28825"/>
                    <a:pt x="670" y="31936"/>
                  </a:cubicBezTo>
                  <a:cubicBezTo>
                    <a:pt x="670" y="33320"/>
                    <a:pt x="5706" y="35069"/>
                    <a:pt x="11920" y="35069"/>
                  </a:cubicBezTo>
                  <a:cubicBezTo>
                    <a:pt x="18132" y="35069"/>
                    <a:pt x="23170" y="33320"/>
                    <a:pt x="23170" y="31936"/>
                  </a:cubicBezTo>
                  <a:cubicBezTo>
                    <a:pt x="23170" y="28710"/>
                    <a:pt x="21810" y="25805"/>
                    <a:pt x="19636" y="23754"/>
                  </a:cubicBezTo>
                  <a:lnTo>
                    <a:pt x="19784" y="23658"/>
                  </a:lnTo>
                  <a:lnTo>
                    <a:pt x="17432" y="21990"/>
                  </a:lnTo>
                  <a:lnTo>
                    <a:pt x="17281" y="22043"/>
                  </a:lnTo>
                  <a:cubicBezTo>
                    <a:pt x="17200" y="21998"/>
                    <a:pt x="17116" y="21959"/>
                    <a:pt x="17033" y="21917"/>
                  </a:cubicBezTo>
                  <a:cubicBezTo>
                    <a:pt x="19712" y="20428"/>
                    <a:pt x="21675" y="17809"/>
                    <a:pt x="22274" y="14702"/>
                  </a:cubicBezTo>
                  <a:cubicBezTo>
                    <a:pt x="23012" y="14517"/>
                    <a:pt x="23565" y="13770"/>
                    <a:pt x="23565" y="12874"/>
                  </a:cubicBezTo>
                  <a:cubicBezTo>
                    <a:pt x="23565" y="12797"/>
                    <a:pt x="23559" y="12721"/>
                    <a:pt x="23550" y="12646"/>
                  </a:cubicBezTo>
                  <a:cubicBezTo>
                    <a:pt x="23559" y="12572"/>
                    <a:pt x="23565" y="12496"/>
                    <a:pt x="23565" y="12419"/>
                  </a:cubicBezTo>
                  <a:cubicBezTo>
                    <a:pt x="23565" y="11788"/>
                    <a:pt x="23289" y="11230"/>
                    <a:pt x="22867" y="10892"/>
                  </a:cubicBezTo>
                  <a:cubicBezTo>
                    <a:pt x="22806" y="10776"/>
                    <a:pt x="22692" y="10576"/>
                    <a:pt x="22524" y="10316"/>
                  </a:cubicBezTo>
                  <a:cubicBezTo>
                    <a:pt x="21881" y="7171"/>
                    <a:pt x="20979" y="3423"/>
                    <a:pt x="18723" y="1686"/>
                  </a:cubicBezTo>
                  <a:cubicBezTo>
                    <a:pt x="18616" y="1604"/>
                    <a:pt x="18504" y="1525"/>
                    <a:pt x="18386" y="1450"/>
                  </a:cubicBezTo>
                  <a:cubicBezTo>
                    <a:pt x="18362" y="1434"/>
                    <a:pt x="18335" y="1419"/>
                    <a:pt x="18309" y="1403"/>
                  </a:cubicBezTo>
                  <a:cubicBezTo>
                    <a:pt x="18216" y="1345"/>
                    <a:pt x="18124" y="1287"/>
                    <a:pt x="18026" y="1233"/>
                  </a:cubicBezTo>
                  <a:cubicBezTo>
                    <a:pt x="17989" y="1212"/>
                    <a:pt x="17948" y="1194"/>
                    <a:pt x="17909" y="1172"/>
                  </a:cubicBezTo>
                  <a:cubicBezTo>
                    <a:pt x="17822" y="1127"/>
                    <a:pt x="17736" y="1081"/>
                    <a:pt x="17646" y="1039"/>
                  </a:cubicBezTo>
                  <a:cubicBezTo>
                    <a:pt x="17588" y="1011"/>
                    <a:pt x="17527" y="986"/>
                    <a:pt x="17467" y="960"/>
                  </a:cubicBezTo>
                  <a:cubicBezTo>
                    <a:pt x="17395" y="928"/>
                    <a:pt x="17322" y="894"/>
                    <a:pt x="17247" y="863"/>
                  </a:cubicBezTo>
                  <a:cubicBezTo>
                    <a:pt x="17175" y="834"/>
                    <a:pt x="17101" y="809"/>
                    <a:pt x="17029" y="782"/>
                  </a:cubicBezTo>
                  <a:cubicBezTo>
                    <a:pt x="16962" y="757"/>
                    <a:pt x="16898" y="731"/>
                    <a:pt x="16831" y="708"/>
                  </a:cubicBezTo>
                  <a:cubicBezTo>
                    <a:pt x="16750" y="680"/>
                    <a:pt x="16667" y="655"/>
                    <a:pt x="16586" y="629"/>
                  </a:cubicBezTo>
                  <a:cubicBezTo>
                    <a:pt x="16525" y="609"/>
                    <a:pt x="16464" y="589"/>
                    <a:pt x="16403" y="570"/>
                  </a:cubicBezTo>
                  <a:cubicBezTo>
                    <a:pt x="16313" y="544"/>
                    <a:pt x="16220" y="520"/>
                    <a:pt x="16129" y="496"/>
                  </a:cubicBezTo>
                  <a:cubicBezTo>
                    <a:pt x="16074" y="481"/>
                    <a:pt x="16020" y="464"/>
                    <a:pt x="15963" y="451"/>
                  </a:cubicBezTo>
                  <a:cubicBezTo>
                    <a:pt x="15859" y="425"/>
                    <a:pt x="15754" y="401"/>
                    <a:pt x="15648" y="377"/>
                  </a:cubicBezTo>
                  <a:cubicBezTo>
                    <a:pt x="15603" y="368"/>
                    <a:pt x="15560" y="356"/>
                    <a:pt x="15516" y="346"/>
                  </a:cubicBezTo>
                  <a:cubicBezTo>
                    <a:pt x="15394" y="322"/>
                    <a:pt x="15272" y="298"/>
                    <a:pt x="15149" y="275"/>
                  </a:cubicBezTo>
                  <a:cubicBezTo>
                    <a:pt x="15120" y="271"/>
                    <a:pt x="15091" y="263"/>
                    <a:pt x="15062" y="259"/>
                  </a:cubicBezTo>
                  <a:cubicBezTo>
                    <a:pt x="14940" y="237"/>
                    <a:pt x="14816" y="217"/>
                    <a:pt x="14691" y="198"/>
                  </a:cubicBezTo>
                  <a:cubicBezTo>
                    <a:pt x="14662" y="194"/>
                    <a:pt x="14633" y="189"/>
                    <a:pt x="14604" y="185"/>
                  </a:cubicBezTo>
                  <a:cubicBezTo>
                    <a:pt x="14472" y="166"/>
                    <a:pt x="14339" y="149"/>
                    <a:pt x="14207" y="133"/>
                  </a:cubicBezTo>
                  <a:cubicBezTo>
                    <a:pt x="14186" y="130"/>
                    <a:pt x="14167" y="127"/>
                    <a:pt x="14147" y="126"/>
                  </a:cubicBezTo>
                  <a:cubicBezTo>
                    <a:pt x="14011" y="110"/>
                    <a:pt x="13874" y="95"/>
                    <a:pt x="13738" y="83"/>
                  </a:cubicBezTo>
                  <a:cubicBezTo>
                    <a:pt x="13722" y="82"/>
                    <a:pt x="13707" y="79"/>
                    <a:pt x="13691" y="78"/>
                  </a:cubicBezTo>
                  <a:cubicBezTo>
                    <a:pt x="13558" y="66"/>
                    <a:pt x="13424" y="56"/>
                    <a:pt x="13292" y="47"/>
                  </a:cubicBezTo>
                  <a:cubicBezTo>
                    <a:pt x="13274" y="46"/>
                    <a:pt x="13256" y="44"/>
                    <a:pt x="13238" y="43"/>
                  </a:cubicBezTo>
                  <a:cubicBezTo>
                    <a:pt x="13105" y="34"/>
                    <a:pt x="12972" y="27"/>
                    <a:pt x="12842" y="21"/>
                  </a:cubicBezTo>
                  <a:cubicBezTo>
                    <a:pt x="12826" y="21"/>
                    <a:pt x="12808" y="20"/>
                    <a:pt x="12794" y="20"/>
                  </a:cubicBezTo>
                  <a:cubicBezTo>
                    <a:pt x="12665" y="14"/>
                    <a:pt x="12537" y="9"/>
                    <a:pt x="12411" y="7"/>
                  </a:cubicBezTo>
                  <a:cubicBezTo>
                    <a:pt x="12393" y="7"/>
                    <a:pt x="12374" y="5"/>
                    <a:pt x="12357" y="5"/>
                  </a:cubicBezTo>
                  <a:cubicBezTo>
                    <a:pt x="12239" y="2"/>
                    <a:pt x="12125" y="2"/>
                    <a:pt x="12011" y="2"/>
                  </a:cubicBezTo>
                  <a:cubicBezTo>
                    <a:pt x="11985" y="2"/>
                    <a:pt x="11959" y="1"/>
                    <a:pt x="11933" y="1"/>
                  </a:cubicBezTo>
                  <a:close/>
                </a:path>
              </a:pathLst>
            </a:custGeom>
            <a:solidFill>
              <a:schemeClr val="accent6"/>
            </a:solidFill>
            <a:ln w="1143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25" name="Google Shape;225;p33"/>
            <p:cNvGrpSpPr/>
            <p:nvPr/>
          </p:nvGrpSpPr>
          <p:grpSpPr>
            <a:xfrm>
              <a:off x="1714807" y="2012940"/>
              <a:ext cx="750990" cy="1117593"/>
              <a:chOff x="2760450" y="1233800"/>
              <a:chExt cx="589150" cy="876750"/>
            </a:xfrm>
          </p:grpSpPr>
          <p:sp>
            <p:nvSpPr>
              <p:cNvPr id="226" name="Google Shape;226;p33"/>
              <p:cNvSpPr/>
              <p:nvPr/>
            </p:nvSpPr>
            <p:spPr>
              <a:xfrm>
                <a:off x="2777175" y="1750950"/>
                <a:ext cx="562550" cy="359600"/>
              </a:xfrm>
              <a:custGeom>
                <a:avLst/>
                <a:gdLst/>
                <a:ahLst/>
                <a:cxnLst/>
                <a:rect l="l" t="t" r="r" b="b"/>
                <a:pathLst>
                  <a:path w="22502" h="14384" extrusionOk="0">
                    <a:moveTo>
                      <a:pt x="11251" y="0"/>
                    </a:moveTo>
                    <a:cubicBezTo>
                      <a:pt x="5037" y="0"/>
                      <a:pt x="1" y="5036"/>
                      <a:pt x="1" y="11250"/>
                    </a:cubicBezTo>
                    <a:cubicBezTo>
                      <a:pt x="1" y="12634"/>
                      <a:pt x="5037" y="14383"/>
                      <a:pt x="11251" y="14383"/>
                    </a:cubicBezTo>
                    <a:cubicBezTo>
                      <a:pt x="17465" y="14383"/>
                      <a:pt x="22501" y="12634"/>
                      <a:pt x="22501" y="11250"/>
                    </a:cubicBezTo>
                    <a:cubicBezTo>
                      <a:pt x="22501" y="5036"/>
                      <a:pt x="17463" y="0"/>
                      <a:pt x="1125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33"/>
              <p:cNvSpPr/>
              <p:nvPr/>
            </p:nvSpPr>
            <p:spPr>
              <a:xfrm>
                <a:off x="2929225" y="1750950"/>
                <a:ext cx="250650" cy="82850"/>
              </a:xfrm>
              <a:custGeom>
                <a:avLst/>
                <a:gdLst/>
                <a:ahLst/>
                <a:cxnLst/>
                <a:rect l="l" t="t" r="r" b="b"/>
                <a:pathLst>
                  <a:path w="10026" h="3314" extrusionOk="0">
                    <a:moveTo>
                      <a:pt x="9684" y="0"/>
                    </a:moveTo>
                    <a:lnTo>
                      <a:pt x="152" y="166"/>
                    </a:lnTo>
                    <a:lnTo>
                      <a:pt x="1" y="1657"/>
                    </a:lnTo>
                    <a:lnTo>
                      <a:pt x="5031" y="3313"/>
                    </a:lnTo>
                    <a:lnTo>
                      <a:pt x="10025" y="1739"/>
                    </a:lnTo>
                    <a:lnTo>
                      <a:pt x="9684" y="0"/>
                    </a:lnTo>
                    <a:close/>
                  </a:path>
                </a:pathLst>
              </a:custGeom>
              <a:solidFill>
                <a:srgbClr val="FFAE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228;p33"/>
              <p:cNvSpPr/>
              <p:nvPr/>
            </p:nvSpPr>
            <p:spPr>
              <a:xfrm>
                <a:off x="2760450" y="1287350"/>
                <a:ext cx="589150" cy="527450"/>
              </a:xfrm>
              <a:custGeom>
                <a:avLst/>
                <a:gdLst/>
                <a:ahLst/>
                <a:cxnLst/>
                <a:rect l="l" t="t" r="r" b="b"/>
                <a:pathLst>
                  <a:path w="23566" h="21098" extrusionOk="0">
                    <a:moveTo>
                      <a:pt x="11920" y="0"/>
                    </a:moveTo>
                    <a:cubicBezTo>
                      <a:pt x="6646" y="0"/>
                      <a:pt x="2311" y="3842"/>
                      <a:pt x="1506" y="8868"/>
                    </a:cubicBezTo>
                    <a:cubicBezTo>
                      <a:pt x="663" y="8948"/>
                      <a:pt x="1" y="9752"/>
                      <a:pt x="1" y="10732"/>
                    </a:cubicBezTo>
                    <a:cubicBezTo>
                      <a:pt x="1" y="11713"/>
                      <a:pt x="698" y="12557"/>
                      <a:pt x="1572" y="12600"/>
                    </a:cubicBezTo>
                    <a:cubicBezTo>
                      <a:pt x="2527" y="17445"/>
                      <a:pt x="6795" y="21098"/>
                      <a:pt x="11920" y="21098"/>
                    </a:cubicBezTo>
                    <a:cubicBezTo>
                      <a:pt x="17044" y="21098"/>
                      <a:pt x="21337" y="17423"/>
                      <a:pt x="22274" y="12560"/>
                    </a:cubicBezTo>
                    <a:cubicBezTo>
                      <a:pt x="23012" y="12375"/>
                      <a:pt x="23565" y="11628"/>
                      <a:pt x="23565" y="10732"/>
                    </a:cubicBezTo>
                    <a:cubicBezTo>
                      <a:pt x="23565" y="9865"/>
                      <a:pt x="23047" y="9138"/>
                      <a:pt x="22344" y="8924"/>
                    </a:cubicBezTo>
                    <a:cubicBezTo>
                      <a:pt x="21563" y="3871"/>
                      <a:pt x="17193" y="0"/>
                      <a:pt x="11920" y="0"/>
                    </a:cubicBezTo>
                    <a:close/>
                  </a:path>
                </a:pathLst>
              </a:custGeom>
              <a:solidFill>
                <a:srgbClr val="B05A00">
                  <a:alpha val="30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229;p33"/>
              <p:cNvSpPr/>
              <p:nvPr/>
            </p:nvSpPr>
            <p:spPr>
              <a:xfrm>
                <a:off x="2760450" y="1275950"/>
                <a:ext cx="589150" cy="527500"/>
              </a:xfrm>
              <a:custGeom>
                <a:avLst/>
                <a:gdLst/>
                <a:ahLst/>
                <a:cxnLst/>
                <a:rect l="l" t="t" r="r" b="b"/>
                <a:pathLst>
                  <a:path w="23566" h="21100" extrusionOk="0">
                    <a:moveTo>
                      <a:pt x="11920" y="0"/>
                    </a:moveTo>
                    <a:cubicBezTo>
                      <a:pt x="6646" y="0"/>
                      <a:pt x="2311" y="3842"/>
                      <a:pt x="1506" y="8869"/>
                    </a:cubicBezTo>
                    <a:cubicBezTo>
                      <a:pt x="663" y="8949"/>
                      <a:pt x="1" y="9752"/>
                      <a:pt x="1" y="10733"/>
                    </a:cubicBezTo>
                    <a:cubicBezTo>
                      <a:pt x="1" y="11713"/>
                      <a:pt x="698" y="12557"/>
                      <a:pt x="1572" y="12600"/>
                    </a:cubicBezTo>
                    <a:cubicBezTo>
                      <a:pt x="2527" y="17445"/>
                      <a:pt x="6795" y="21099"/>
                      <a:pt x="11920" y="21099"/>
                    </a:cubicBezTo>
                    <a:cubicBezTo>
                      <a:pt x="17044" y="21099"/>
                      <a:pt x="21337" y="17425"/>
                      <a:pt x="22274" y="12560"/>
                    </a:cubicBezTo>
                    <a:cubicBezTo>
                      <a:pt x="23012" y="12375"/>
                      <a:pt x="23565" y="11628"/>
                      <a:pt x="23565" y="10733"/>
                    </a:cubicBezTo>
                    <a:cubicBezTo>
                      <a:pt x="23565" y="9865"/>
                      <a:pt x="23047" y="9138"/>
                      <a:pt x="22344" y="8926"/>
                    </a:cubicBezTo>
                    <a:cubicBezTo>
                      <a:pt x="21563" y="3871"/>
                      <a:pt x="17193" y="0"/>
                      <a:pt x="11920" y="0"/>
                    </a:cubicBezTo>
                    <a:close/>
                  </a:path>
                </a:pathLst>
              </a:custGeom>
              <a:solidFill>
                <a:srgbClr val="FFAE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33"/>
              <p:cNvSpPr/>
              <p:nvPr/>
            </p:nvSpPr>
            <p:spPr>
              <a:xfrm>
                <a:off x="2790000" y="1297900"/>
                <a:ext cx="270775" cy="289125"/>
              </a:xfrm>
              <a:custGeom>
                <a:avLst/>
                <a:gdLst/>
                <a:ahLst/>
                <a:cxnLst/>
                <a:rect l="l" t="t" r="r" b="b"/>
                <a:pathLst>
                  <a:path w="10831" h="11565" extrusionOk="0">
                    <a:moveTo>
                      <a:pt x="10140" y="1"/>
                    </a:moveTo>
                    <a:lnTo>
                      <a:pt x="0" y="7897"/>
                    </a:lnTo>
                    <a:lnTo>
                      <a:pt x="57" y="8070"/>
                    </a:lnTo>
                    <a:lnTo>
                      <a:pt x="231" y="11367"/>
                    </a:lnTo>
                    <a:lnTo>
                      <a:pt x="999" y="11564"/>
                    </a:lnTo>
                    <a:cubicBezTo>
                      <a:pt x="999" y="11564"/>
                      <a:pt x="231" y="7550"/>
                      <a:pt x="3457" y="5554"/>
                    </a:cubicBezTo>
                    <a:cubicBezTo>
                      <a:pt x="5976" y="3996"/>
                      <a:pt x="9056" y="3826"/>
                      <a:pt x="10286" y="3826"/>
                    </a:cubicBezTo>
                    <a:cubicBezTo>
                      <a:pt x="10631" y="3826"/>
                      <a:pt x="10831" y="3839"/>
                      <a:pt x="10831" y="3839"/>
                    </a:cubicBezTo>
                    <a:lnTo>
                      <a:pt x="10140" y="1"/>
                    </a:lnTo>
                    <a:close/>
                  </a:path>
                </a:pathLst>
              </a:custGeom>
              <a:solidFill>
                <a:srgbClr val="B05A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33"/>
              <p:cNvSpPr/>
              <p:nvPr/>
            </p:nvSpPr>
            <p:spPr>
              <a:xfrm>
                <a:off x="3053075" y="1297900"/>
                <a:ext cx="270775" cy="289125"/>
              </a:xfrm>
              <a:custGeom>
                <a:avLst/>
                <a:gdLst/>
                <a:ahLst/>
                <a:cxnLst/>
                <a:rect l="l" t="t" r="r" b="b"/>
                <a:pathLst>
                  <a:path w="10831" h="11565" extrusionOk="0">
                    <a:moveTo>
                      <a:pt x="691" y="1"/>
                    </a:moveTo>
                    <a:lnTo>
                      <a:pt x="0" y="3839"/>
                    </a:lnTo>
                    <a:cubicBezTo>
                      <a:pt x="0" y="3839"/>
                      <a:pt x="200" y="3826"/>
                      <a:pt x="545" y="3826"/>
                    </a:cubicBezTo>
                    <a:cubicBezTo>
                      <a:pt x="1775" y="3826"/>
                      <a:pt x="4856" y="3996"/>
                      <a:pt x="7374" y="5554"/>
                    </a:cubicBezTo>
                    <a:cubicBezTo>
                      <a:pt x="10600" y="7550"/>
                      <a:pt x="9830" y="11564"/>
                      <a:pt x="9830" y="11564"/>
                    </a:cubicBezTo>
                    <a:lnTo>
                      <a:pt x="10600" y="11367"/>
                    </a:lnTo>
                    <a:lnTo>
                      <a:pt x="10774" y="8070"/>
                    </a:lnTo>
                    <a:lnTo>
                      <a:pt x="10831" y="7897"/>
                    </a:lnTo>
                    <a:lnTo>
                      <a:pt x="691" y="1"/>
                    </a:lnTo>
                    <a:close/>
                  </a:path>
                </a:pathLst>
              </a:custGeom>
              <a:solidFill>
                <a:srgbClr val="B05A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32;p33"/>
              <p:cNvSpPr/>
              <p:nvPr/>
            </p:nvSpPr>
            <p:spPr>
              <a:xfrm>
                <a:off x="2787600" y="1233800"/>
                <a:ext cx="536225" cy="265775"/>
              </a:xfrm>
              <a:custGeom>
                <a:avLst/>
                <a:gdLst/>
                <a:ahLst/>
                <a:cxnLst/>
                <a:rect l="l" t="t" r="r" b="b"/>
                <a:pathLst>
                  <a:path w="21449" h="10631" extrusionOk="0">
                    <a:moveTo>
                      <a:pt x="10834" y="1"/>
                    </a:moveTo>
                    <a:cubicBezTo>
                      <a:pt x="8603" y="1"/>
                      <a:pt x="5756" y="361"/>
                      <a:pt x="4029" y="1686"/>
                    </a:cubicBezTo>
                    <a:cubicBezTo>
                      <a:pt x="1759" y="3430"/>
                      <a:pt x="645" y="7472"/>
                      <a:pt x="1" y="10631"/>
                    </a:cubicBezTo>
                    <a:cubicBezTo>
                      <a:pt x="2724" y="8366"/>
                      <a:pt x="6692" y="6037"/>
                      <a:pt x="10834" y="6037"/>
                    </a:cubicBezTo>
                    <a:cubicBezTo>
                      <a:pt x="14976" y="6037"/>
                      <a:pt x="18726" y="8100"/>
                      <a:pt x="21448" y="10364"/>
                    </a:cubicBezTo>
                    <a:cubicBezTo>
                      <a:pt x="20805" y="7209"/>
                      <a:pt x="19905" y="3431"/>
                      <a:pt x="17639" y="1686"/>
                    </a:cubicBezTo>
                    <a:cubicBezTo>
                      <a:pt x="15910" y="358"/>
                      <a:pt x="13065" y="1"/>
                      <a:pt x="1083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33;p33"/>
              <p:cNvSpPr/>
              <p:nvPr/>
            </p:nvSpPr>
            <p:spPr>
              <a:xfrm>
                <a:off x="3058800" y="1245200"/>
                <a:ext cx="265025" cy="259075"/>
              </a:xfrm>
              <a:custGeom>
                <a:avLst/>
                <a:gdLst/>
                <a:ahLst/>
                <a:cxnLst/>
                <a:rect l="l" t="t" r="r" b="b"/>
                <a:pathLst>
                  <a:path w="10601" h="10363" extrusionOk="0">
                    <a:moveTo>
                      <a:pt x="1" y="1"/>
                    </a:moveTo>
                    <a:lnTo>
                      <a:pt x="1" y="6037"/>
                    </a:lnTo>
                    <a:cubicBezTo>
                      <a:pt x="4137" y="6042"/>
                      <a:pt x="7882" y="8102"/>
                      <a:pt x="10600" y="10362"/>
                    </a:cubicBezTo>
                    <a:cubicBezTo>
                      <a:pt x="9957" y="7207"/>
                      <a:pt x="9057" y="3430"/>
                      <a:pt x="6791" y="1686"/>
                    </a:cubicBezTo>
                    <a:cubicBezTo>
                      <a:pt x="5066" y="361"/>
                      <a:pt x="2231" y="2"/>
                      <a:pt x="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234;p33"/>
              <p:cNvSpPr/>
              <p:nvPr/>
            </p:nvSpPr>
            <p:spPr>
              <a:xfrm>
                <a:off x="2991700" y="1294375"/>
                <a:ext cx="121350" cy="105500"/>
              </a:xfrm>
              <a:custGeom>
                <a:avLst/>
                <a:gdLst/>
                <a:ahLst/>
                <a:cxnLst/>
                <a:rect l="l" t="t" r="r" b="b"/>
                <a:pathLst>
                  <a:path w="4854" h="4220" extrusionOk="0">
                    <a:moveTo>
                      <a:pt x="0" y="1"/>
                    </a:moveTo>
                    <a:lnTo>
                      <a:pt x="0" y="4220"/>
                    </a:lnTo>
                    <a:lnTo>
                      <a:pt x="4854" y="4220"/>
                    </a:lnTo>
                    <a:lnTo>
                      <a:pt x="4854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235;p33"/>
              <p:cNvSpPr/>
              <p:nvPr/>
            </p:nvSpPr>
            <p:spPr>
              <a:xfrm>
                <a:off x="2991700" y="1294375"/>
                <a:ext cx="63325" cy="105500"/>
              </a:xfrm>
              <a:custGeom>
                <a:avLst/>
                <a:gdLst/>
                <a:ahLst/>
                <a:cxnLst/>
                <a:rect l="l" t="t" r="r" b="b"/>
                <a:pathLst>
                  <a:path w="2533" h="4220" extrusionOk="0">
                    <a:moveTo>
                      <a:pt x="0" y="1"/>
                    </a:moveTo>
                    <a:lnTo>
                      <a:pt x="0" y="4220"/>
                    </a:lnTo>
                    <a:lnTo>
                      <a:pt x="2532" y="4220"/>
                    </a:lnTo>
                    <a:lnTo>
                      <a:pt x="2532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36;p33"/>
              <p:cNvSpPr/>
              <p:nvPr/>
            </p:nvSpPr>
            <p:spPr>
              <a:xfrm>
                <a:off x="3049725" y="1294375"/>
                <a:ext cx="10600" cy="84425"/>
              </a:xfrm>
              <a:custGeom>
                <a:avLst/>
                <a:gdLst/>
                <a:ahLst/>
                <a:cxnLst/>
                <a:rect l="l" t="t" r="r" b="b"/>
                <a:pathLst>
                  <a:path w="424" h="3377" extrusionOk="0">
                    <a:moveTo>
                      <a:pt x="1" y="1"/>
                    </a:moveTo>
                    <a:lnTo>
                      <a:pt x="1" y="3376"/>
                    </a:lnTo>
                    <a:lnTo>
                      <a:pt x="423" y="3376"/>
                    </a:lnTo>
                    <a:lnTo>
                      <a:pt x="423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37;p33"/>
              <p:cNvSpPr/>
              <p:nvPr/>
            </p:nvSpPr>
            <p:spPr>
              <a:xfrm>
                <a:off x="2783275" y="1385450"/>
                <a:ext cx="550350" cy="134825"/>
              </a:xfrm>
              <a:custGeom>
                <a:avLst/>
                <a:gdLst/>
                <a:ahLst/>
                <a:cxnLst/>
                <a:rect l="l" t="t" r="r" b="b"/>
                <a:pathLst>
                  <a:path w="22014" h="5393" extrusionOk="0">
                    <a:moveTo>
                      <a:pt x="11007" y="0"/>
                    </a:moveTo>
                    <a:cubicBezTo>
                      <a:pt x="8146" y="0"/>
                      <a:pt x="5917" y="163"/>
                      <a:pt x="4202" y="1095"/>
                    </a:cubicBezTo>
                    <a:cubicBezTo>
                      <a:pt x="1840" y="2381"/>
                      <a:pt x="477" y="4614"/>
                      <a:pt x="1" y="5243"/>
                    </a:cubicBezTo>
                    <a:cubicBezTo>
                      <a:pt x="1" y="5243"/>
                      <a:pt x="2376" y="2123"/>
                      <a:pt x="11007" y="2123"/>
                    </a:cubicBezTo>
                    <a:cubicBezTo>
                      <a:pt x="19638" y="2123"/>
                      <a:pt x="22013" y="5392"/>
                      <a:pt x="22013" y="5392"/>
                    </a:cubicBezTo>
                    <a:cubicBezTo>
                      <a:pt x="22013" y="5392"/>
                      <a:pt x="20640" y="2557"/>
                      <a:pt x="17537" y="963"/>
                    </a:cubicBezTo>
                    <a:cubicBezTo>
                      <a:pt x="15859" y="101"/>
                      <a:pt x="13395" y="0"/>
                      <a:pt x="11007" y="0"/>
                    </a:cubicBezTo>
                    <a:close/>
                  </a:path>
                </a:pathLst>
              </a:custGeom>
              <a:solidFill>
                <a:srgbClr val="B05A00">
                  <a:alpha val="30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38;p33"/>
              <p:cNvSpPr/>
              <p:nvPr/>
            </p:nvSpPr>
            <p:spPr>
              <a:xfrm>
                <a:off x="3058800" y="1233800"/>
                <a:ext cx="265025" cy="259100"/>
              </a:xfrm>
              <a:custGeom>
                <a:avLst/>
                <a:gdLst/>
                <a:ahLst/>
                <a:cxnLst/>
                <a:rect l="l" t="t" r="r" b="b"/>
                <a:pathLst>
                  <a:path w="10601" h="10364" extrusionOk="0">
                    <a:moveTo>
                      <a:pt x="1" y="1"/>
                    </a:moveTo>
                    <a:lnTo>
                      <a:pt x="1" y="6037"/>
                    </a:lnTo>
                    <a:cubicBezTo>
                      <a:pt x="4137" y="6043"/>
                      <a:pt x="7882" y="8102"/>
                      <a:pt x="10600" y="10364"/>
                    </a:cubicBezTo>
                    <a:cubicBezTo>
                      <a:pt x="9957" y="7209"/>
                      <a:pt x="9057" y="3431"/>
                      <a:pt x="6791" y="1686"/>
                    </a:cubicBezTo>
                    <a:cubicBezTo>
                      <a:pt x="5066" y="361"/>
                      <a:pt x="2231" y="2"/>
                      <a:pt x="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" name="Google Shape;239;p33"/>
              <p:cNvSpPr/>
              <p:nvPr/>
            </p:nvSpPr>
            <p:spPr>
              <a:xfrm>
                <a:off x="2991700" y="1282975"/>
                <a:ext cx="121350" cy="105550"/>
              </a:xfrm>
              <a:custGeom>
                <a:avLst/>
                <a:gdLst/>
                <a:ahLst/>
                <a:cxnLst/>
                <a:rect l="l" t="t" r="r" b="b"/>
                <a:pathLst>
                  <a:path w="4854" h="4222" extrusionOk="0">
                    <a:moveTo>
                      <a:pt x="0" y="1"/>
                    </a:moveTo>
                    <a:lnTo>
                      <a:pt x="0" y="4221"/>
                    </a:lnTo>
                    <a:lnTo>
                      <a:pt x="4854" y="4221"/>
                    </a:lnTo>
                    <a:lnTo>
                      <a:pt x="485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240;p33"/>
              <p:cNvSpPr/>
              <p:nvPr/>
            </p:nvSpPr>
            <p:spPr>
              <a:xfrm>
                <a:off x="2991700" y="1282975"/>
                <a:ext cx="63325" cy="105550"/>
              </a:xfrm>
              <a:custGeom>
                <a:avLst/>
                <a:gdLst/>
                <a:ahLst/>
                <a:cxnLst/>
                <a:rect l="l" t="t" r="r" b="b"/>
                <a:pathLst>
                  <a:path w="2533" h="4222" extrusionOk="0">
                    <a:moveTo>
                      <a:pt x="0" y="1"/>
                    </a:moveTo>
                    <a:lnTo>
                      <a:pt x="0" y="4221"/>
                    </a:lnTo>
                    <a:lnTo>
                      <a:pt x="2532" y="4221"/>
                    </a:lnTo>
                    <a:lnTo>
                      <a:pt x="253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41;p33"/>
              <p:cNvSpPr/>
              <p:nvPr/>
            </p:nvSpPr>
            <p:spPr>
              <a:xfrm>
                <a:off x="3049725" y="1282975"/>
                <a:ext cx="10600" cy="84425"/>
              </a:xfrm>
              <a:custGeom>
                <a:avLst/>
                <a:gdLst/>
                <a:ahLst/>
                <a:cxnLst/>
                <a:rect l="l" t="t" r="r" b="b"/>
                <a:pathLst>
                  <a:path w="424" h="3377" extrusionOk="0">
                    <a:moveTo>
                      <a:pt x="1" y="1"/>
                    </a:moveTo>
                    <a:lnTo>
                      <a:pt x="1" y="3376"/>
                    </a:lnTo>
                    <a:lnTo>
                      <a:pt x="423" y="3376"/>
                    </a:lnTo>
                    <a:lnTo>
                      <a:pt x="42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42;p33"/>
              <p:cNvSpPr/>
              <p:nvPr/>
            </p:nvSpPr>
            <p:spPr>
              <a:xfrm>
                <a:off x="2783275" y="1374050"/>
                <a:ext cx="550350" cy="134850"/>
              </a:xfrm>
              <a:custGeom>
                <a:avLst/>
                <a:gdLst/>
                <a:ahLst/>
                <a:cxnLst/>
                <a:rect l="l" t="t" r="r" b="b"/>
                <a:pathLst>
                  <a:path w="22014" h="5394" extrusionOk="0">
                    <a:moveTo>
                      <a:pt x="11007" y="0"/>
                    </a:moveTo>
                    <a:cubicBezTo>
                      <a:pt x="8146" y="0"/>
                      <a:pt x="5917" y="163"/>
                      <a:pt x="4202" y="1097"/>
                    </a:cubicBezTo>
                    <a:cubicBezTo>
                      <a:pt x="1840" y="2381"/>
                      <a:pt x="477" y="4614"/>
                      <a:pt x="1" y="5244"/>
                    </a:cubicBezTo>
                    <a:cubicBezTo>
                      <a:pt x="1" y="5244"/>
                      <a:pt x="2376" y="2124"/>
                      <a:pt x="11007" y="2124"/>
                    </a:cubicBezTo>
                    <a:cubicBezTo>
                      <a:pt x="19638" y="2124"/>
                      <a:pt x="22013" y="5394"/>
                      <a:pt x="22013" y="5394"/>
                    </a:cubicBezTo>
                    <a:cubicBezTo>
                      <a:pt x="22013" y="5394"/>
                      <a:pt x="20640" y="2559"/>
                      <a:pt x="17537" y="964"/>
                    </a:cubicBezTo>
                    <a:cubicBezTo>
                      <a:pt x="15859" y="102"/>
                      <a:pt x="13395" y="0"/>
                      <a:pt x="1100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" name="Google Shape;243;p33"/>
              <p:cNvSpPr/>
              <p:nvPr/>
            </p:nvSpPr>
            <p:spPr>
              <a:xfrm>
                <a:off x="2856925" y="1798700"/>
                <a:ext cx="198100" cy="126050"/>
              </a:xfrm>
              <a:custGeom>
                <a:avLst/>
                <a:gdLst/>
                <a:ahLst/>
                <a:cxnLst/>
                <a:rect l="l" t="t" r="r" b="b"/>
                <a:pathLst>
                  <a:path w="7924" h="5042" extrusionOk="0">
                    <a:moveTo>
                      <a:pt x="2273" y="1"/>
                    </a:moveTo>
                    <a:lnTo>
                      <a:pt x="1" y="1762"/>
                    </a:lnTo>
                    <a:lnTo>
                      <a:pt x="5420" y="5041"/>
                    </a:lnTo>
                    <a:cubicBezTo>
                      <a:pt x="5420" y="5041"/>
                      <a:pt x="6558" y="2920"/>
                      <a:pt x="7923" y="1859"/>
                    </a:cubicBezTo>
                    <a:lnTo>
                      <a:pt x="2273" y="1"/>
                    </a:lnTo>
                    <a:close/>
                  </a:path>
                </a:pathLst>
              </a:custGeom>
              <a:solidFill>
                <a:srgbClr val="FF7A00">
                  <a:alpha val="255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" name="Google Shape;244;p33"/>
              <p:cNvSpPr/>
              <p:nvPr/>
            </p:nvSpPr>
            <p:spPr>
              <a:xfrm>
                <a:off x="2856925" y="1787300"/>
                <a:ext cx="198100" cy="126050"/>
              </a:xfrm>
              <a:custGeom>
                <a:avLst/>
                <a:gdLst/>
                <a:ahLst/>
                <a:cxnLst/>
                <a:rect l="l" t="t" r="r" b="b"/>
                <a:pathLst>
                  <a:path w="7924" h="5042" extrusionOk="0">
                    <a:moveTo>
                      <a:pt x="2273" y="1"/>
                    </a:moveTo>
                    <a:lnTo>
                      <a:pt x="1" y="1762"/>
                    </a:lnTo>
                    <a:lnTo>
                      <a:pt x="5420" y="5041"/>
                    </a:lnTo>
                    <a:cubicBezTo>
                      <a:pt x="5420" y="5041"/>
                      <a:pt x="6558" y="2922"/>
                      <a:pt x="7923" y="1859"/>
                    </a:cubicBezTo>
                    <a:lnTo>
                      <a:pt x="227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245;p33"/>
              <p:cNvSpPr/>
              <p:nvPr/>
            </p:nvSpPr>
            <p:spPr>
              <a:xfrm>
                <a:off x="3055025" y="1794900"/>
                <a:ext cx="200050" cy="129850"/>
              </a:xfrm>
              <a:custGeom>
                <a:avLst/>
                <a:gdLst/>
                <a:ahLst/>
                <a:cxnLst/>
                <a:rect l="l" t="t" r="r" b="b"/>
                <a:pathLst>
                  <a:path w="8002" h="5194" extrusionOk="0">
                    <a:moveTo>
                      <a:pt x="5651" y="0"/>
                    </a:moveTo>
                    <a:lnTo>
                      <a:pt x="1" y="2011"/>
                    </a:lnTo>
                    <a:cubicBezTo>
                      <a:pt x="1365" y="3072"/>
                      <a:pt x="2504" y="5193"/>
                      <a:pt x="2504" y="5193"/>
                    </a:cubicBezTo>
                    <a:lnTo>
                      <a:pt x="8002" y="1670"/>
                    </a:lnTo>
                    <a:lnTo>
                      <a:pt x="5651" y="0"/>
                    </a:lnTo>
                    <a:close/>
                  </a:path>
                </a:pathLst>
              </a:custGeom>
              <a:solidFill>
                <a:srgbClr val="FF7A00">
                  <a:alpha val="255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33"/>
              <p:cNvSpPr/>
              <p:nvPr/>
            </p:nvSpPr>
            <p:spPr>
              <a:xfrm>
                <a:off x="3055025" y="1783525"/>
                <a:ext cx="200050" cy="129825"/>
              </a:xfrm>
              <a:custGeom>
                <a:avLst/>
                <a:gdLst/>
                <a:ahLst/>
                <a:cxnLst/>
                <a:rect l="l" t="t" r="r" b="b"/>
                <a:pathLst>
                  <a:path w="8002" h="5193" extrusionOk="0">
                    <a:moveTo>
                      <a:pt x="5651" y="1"/>
                    </a:moveTo>
                    <a:lnTo>
                      <a:pt x="1" y="2010"/>
                    </a:lnTo>
                    <a:cubicBezTo>
                      <a:pt x="1365" y="3073"/>
                      <a:pt x="2504" y="5192"/>
                      <a:pt x="2504" y="5192"/>
                    </a:cubicBezTo>
                    <a:lnTo>
                      <a:pt x="8002" y="1669"/>
                    </a:lnTo>
                    <a:lnTo>
                      <a:pt x="565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47;p33"/>
              <p:cNvSpPr/>
              <p:nvPr/>
            </p:nvSpPr>
            <p:spPr>
              <a:xfrm>
                <a:off x="3044200" y="1914375"/>
                <a:ext cx="28500" cy="28475"/>
              </a:xfrm>
              <a:custGeom>
                <a:avLst/>
                <a:gdLst/>
                <a:ahLst/>
                <a:cxnLst/>
                <a:rect l="l" t="t" r="r" b="b"/>
                <a:pathLst>
                  <a:path w="1140" h="1139" extrusionOk="0">
                    <a:moveTo>
                      <a:pt x="570" y="1"/>
                    </a:moveTo>
                    <a:cubicBezTo>
                      <a:pt x="255" y="1"/>
                      <a:pt x="1" y="255"/>
                      <a:pt x="1" y="570"/>
                    </a:cubicBezTo>
                    <a:cubicBezTo>
                      <a:pt x="1" y="883"/>
                      <a:pt x="255" y="1139"/>
                      <a:pt x="570" y="1139"/>
                    </a:cubicBezTo>
                    <a:cubicBezTo>
                      <a:pt x="884" y="1139"/>
                      <a:pt x="1139" y="883"/>
                      <a:pt x="1139" y="570"/>
                    </a:cubicBezTo>
                    <a:cubicBezTo>
                      <a:pt x="1139" y="255"/>
                      <a:pt x="884" y="1"/>
                      <a:pt x="570" y="1"/>
                    </a:cubicBezTo>
                    <a:close/>
                  </a:path>
                </a:pathLst>
              </a:custGeom>
              <a:solidFill>
                <a:srgbClr val="FF7A00">
                  <a:alpha val="255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33"/>
              <p:cNvSpPr/>
              <p:nvPr/>
            </p:nvSpPr>
            <p:spPr>
              <a:xfrm>
                <a:off x="3044200" y="1908675"/>
                <a:ext cx="28500" cy="28475"/>
              </a:xfrm>
              <a:custGeom>
                <a:avLst/>
                <a:gdLst/>
                <a:ahLst/>
                <a:cxnLst/>
                <a:rect l="l" t="t" r="r" b="b"/>
                <a:pathLst>
                  <a:path w="1140" h="1139" extrusionOk="0">
                    <a:moveTo>
                      <a:pt x="570" y="1"/>
                    </a:moveTo>
                    <a:cubicBezTo>
                      <a:pt x="255" y="1"/>
                      <a:pt x="1" y="255"/>
                      <a:pt x="1" y="570"/>
                    </a:cubicBezTo>
                    <a:cubicBezTo>
                      <a:pt x="1" y="883"/>
                      <a:pt x="255" y="1139"/>
                      <a:pt x="570" y="1139"/>
                    </a:cubicBezTo>
                    <a:cubicBezTo>
                      <a:pt x="884" y="1139"/>
                      <a:pt x="1139" y="883"/>
                      <a:pt x="1139" y="570"/>
                    </a:cubicBezTo>
                    <a:cubicBezTo>
                      <a:pt x="1139" y="255"/>
                      <a:pt x="884" y="1"/>
                      <a:pt x="57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33"/>
              <p:cNvSpPr/>
              <p:nvPr/>
            </p:nvSpPr>
            <p:spPr>
              <a:xfrm>
                <a:off x="3044200" y="1988300"/>
                <a:ext cx="28500" cy="28500"/>
              </a:xfrm>
              <a:custGeom>
                <a:avLst/>
                <a:gdLst/>
                <a:ahLst/>
                <a:cxnLst/>
                <a:rect l="l" t="t" r="r" b="b"/>
                <a:pathLst>
                  <a:path w="1140" h="1140" extrusionOk="0">
                    <a:moveTo>
                      <a:pt x="570" y="1"/>
                    </a:moveTo>
                    <a:cubicBezTo>
                      <a:pt x="255" y="1"/>
                      <a:pt x="1" y="256"/>
                      <a:pt x="1" y="570"/>
                    </a:cubicBezTo>
                    <a:cubicBezTo>
                      <a:pt x="1" y="885"/>
                      <a:pt x="255" y="1139"/>
                      <a:pt x="570" y="1139"/>
                    </a:cubicBezTo>
                    <a:cubicBezTo>
                      <a:pt x="884" y="1139"/>
                      <a:pt x="1139" y="885"/>
                      <a:pt x="1139" y="570"/>
                    </a:cubicBezTo>
                    <a:cubicBezTo>
                      <a:pt x="1139" y="256"/>
                      <a:pt x="884" y="1"/>
                      <a:pt x="570" y="1"/>
                    </a:cubicBezTo>
                    <a:close/>
                  </a:path>
                </a:pathLst>
              </a:custGeom>
              <a:solidFill>
                <a:srgbClr val="FF7A00">
                  <a:alpha val="255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250;p33"/>
              <p:cNvSpPr/>
              <p:nvPr/>
            </p:nvSpPr>
            <p:spPr>
              <a:xfrm>
                <a:off x="3044200" y="1982650"/>
                <a:ext cx="28500" cy="28450"/>
              </a:xfrm>
              <a:custGeom>
                <a:avLst/>
                <a:gdLst/>
                <a:ahLst/>
                <a:cxnLst/>
                <a:rect l="l" t="t" r="r" b="b"/>
                <a:pathLst>
                  <a:path w="1140" h="1138" extrusionOk="0">
                    <a:moveTo>
                      <a:pt x="570" y="0"/>
                    </a:moveTo>
                    <a:cubicBezTo>
                      <a:pt x="255" y="0"/>
                      <a:pt x="1" y="254"/>
                      <a:pt x="1" y="568"/>
                    </a:cubicBezTo>
                    <a:cubicBezTo>
                      <a:pt x="1" y="883"/>
                      <a:pt x="255" y="1137"/>
                      <a:pt x="570" y="1137"/>
                    </a:cubicBezTo>
                    <a:cubicBezTo>
                      <a:pt x="884" y="1137"/>
                      <a:pt x="1139" y="883"/>
                      <a:pt x="1139" y="568"/>
                    </a:cubicBezTo>
                    <a:cubicBezTo>
                      <a:pt x="1139" y="254"/>
                      <a:pt x="884" y="0"/>
                      <a:pt x="57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51" name="Google Shape;251;p33"/>
          <p:cNvGrpSpPr/>
          <p:nvPr/>
        </p:nvGrpSpPr>
        <p:grpSpPr>
          <a:xfrm flipH="1">
            <a:off x="7360855" y="205229"/>
            <a:ext cx="1420261" cy="1164496"/>
            <a:chOff x="4672513" y="850735"/>
            <a:chExt cx="1420261" cy="1164496"/>
          </a:xfrm>
        </p:grpSpPr>
        <p:sp>
          <p:nvSpPr>
            <p:cNvPr id="252" name="Google Shape;252;p33"/>
            <p:cNvSpPr/>
            <p:nvPr/>
          </p:nvSpPr>
          <p:spPr>
            <a:xfrm>
              <a:off x="4672513" y="850778"/>
              <a:ext cx="1420261" cy="1164409"/>
            </a:xfrm>
            <a:custGeom>
              <a:avLst/>
              <a:gdLst/>
              <a:ahLst/>
              <a:cxnLst/>
              <a:rect l="l" t="t" r="r" b="b"/>
              <a:pathLst>
                <a:path w="32865" h="26943" extrusionOk="0">
                  <a:moveTo>
                    <a:pt x="9470" y="0"/>
                  </a:moveTo>
                  <a:cubicBezTo>
                    <a:pt x="9293" y="0"/>
                    <a:pt x="9123" y="29"/>
                    <a:pt x="8964" y="83"/>
                  </a:cubicBezTo>
                  <a:lnTo>
                    <a:pt x="8964" y="1098"/>
                  </a:lnTo>
                  <a:cubicBezTo>
                    <a:pt x="8205" y="1423"/>
                    <a:pt x="7569" y="2361"/>
                    <a:pt x="7253" y="3579"/>
                  </a:cubicBezTo>
                  <a:lnTo>
                    <a:pt x="5617" y="3579"/>
                  </a:lnTo>
                  <a:cubicBezTo>
                    <a:pt x="5492" y="3579"/>
                    <a:pt x="5368" y="3593"/>
                    <a:pt x="5249" y="3619"/>
                  </a:cubicBezTo>
                  <a:cubicBezTo>
                    <a:pt x="4515" y="3721"/>
                    <a:pt x="3954" y="4356"/>
                    <a:pt x="3790" y="5094"/>
                  </a:cubicBezTo>
                  <a:cubicBezTo>
                    <a:pt x="3787" y="5110"/>
                    <a:pt x="3783" y="5126"/>
                    <a:pt x="3780" y="5144"/>
                  </a:cubicBezTo>
                  <a:cubicBezTo>
                    <a:pt x="3771" y="5186"/>
                    <a:pt x="3766" y="5229"/>
                    <a:pt x="3760" y="5272"/>
                  </a:cubicBezTo>
                  <a:cubicBezTo>
                    <a:pt x="3758" y="5286"/>
                    <a:pt x="3755" y="5299"/>
                    <a:pt x="3754" y="5312"/>
                  </a:cubicBezTo>
                  <a:cubicBezTo>
                    <a:pt x="3747" y="5386"/>
                    <a:pt x="3741" y="5460"/>
                    <a:pt x="3741" y="5534"/>
                  </a:cubicBezTo>
                  <a:lnTo>
                    <a:pt x="3741" y="6076"/>
                  </a:lnTo>
                  <a:cubicBezTo>
                    <a:pt x="3741" y="6423"/>
                    <a:pt x="3858" y="6715"/>
                    <a:pt x="4040" y="6970"/>
                  </a:cubicBezTo>
                  <a:cubicBezTo>
                    <a:pt x="4120" y="7088"/>
                    <a:pt x="4211" y="7197"/>
                    <a:pt x="4317" y="7293"/>
                  </a:cubicBezTo>
                  <a:cubicBezTo>
                    <a:pt x="4319" y="7295"/>
                    <a:pt x="4320" y="7297"/>
                    <a:pt x="4322" y="7298"/>
                  </a:cubicBezTo>
                  <a:lnTo>
                    <a:pt x="4323" y="7298"/>
                  </a:lnTo>
                  <a:cubicBezTo>
                    <a:pt x="4399" y="7367"/>
                    <a:pt x="4480" y="7429"/>
                    <a:pt x="4565" y="7484"/>
                  </a:cubicBezTo>
                  <a:cubicBezTo>
                    <a:pt x="2433" y="11102"/>
                    <a:pt x="2876" y="16625"/>
                    <a:pt x="3061" y="18230"/>
                  </a:cubicBezTo>
                  <a:cubicBezTo>
                    <a:pt x="1268" y="19080"/>
                    <a:pt x="23" y="20896"/>
                    <a:pt x="1" y="23007"/>
                  </a:cubicBezTo>
                  <a:lnTo>
                    <a:pt x="1470" y="23007"/>
                  </a:lnTo>
                  <a:cubicBezTo>
                    <a:pt x="1470" y="23010"/>
                    <a:pt x="1470" y="23013"/>
                    <a:pt x="1470" y="23016"/>
                  </a:cubicBezTo>
                  <a:cubicBezTo>
                    <a:pt x="1470" y="25185"/>
                    <a:pt x="3228" y="26943"/>
                    <a:pt x="5399" y="26943"/>
                  </a:cubicBezTo>
                  <a:cubicBezTo>
                    <a:pt x="7568" y="26943"/>
                    <a:pt x="9326" y="25185"/>
                    <a:pt x="9326" y="23016"/>
                  </a:cubicBezTo>
                  <a:cubicBezTo>
                    <a:pt x="9326" y="23013"/>
                    <a:pt x="9325" y="23010"/>
                    <a:pt x="9325" y="23007"/>
                  </a:cubicBezTo>
                  <a:lnTo>
                    <a:pt x="10689" y="23007"/>
                  </a:lnTo>
                  <a:cubicBezTo>
                    <a:pt x="10689" y="23001"/>
                    <a:pt x="10689" y="22997"/>
                    <a:pt x="10689" y="22991"/>
                  </a:cubicBezTo>
                  <a:lnTo>
                    <a:pt x="16769" y="22991"/>
                  </a:lnTo>
                  <a:cubicBezTo>
                    <a:pt x="16769" y="22997"/>
                    <a:pt x="16769" y="23001"/>
                    <a:pt x="16769" y="23007"/>
                  </a:cubicBezTo>
                  <a:lnTo>
                    <a:pt x="18223" y="23007"/>
                  </a:lnTo>
                  <a:cubicBezTo>
                    <a:pt x="18223" y="23010"/>
                    <a:pt x="18223" y="23013"/>
                    <a:pt x="18223" y="23016"/>
                  </a:cubicBezTo>
                  <a:cubicBezTo>
                    <a:pt x="18223" y="25185"/>
                    <a:pt x="19981" y="26943"/>
                    <a:pt x="22150" y="26943"/>
                  </a:cubicBezTo>
                  <a:cubicBezTo>
                    <a:pt x="24319" y="26943"/>
                    <a:pt x="26077" y="25185"/>
                    <a:pt x="26077" y="23016"/>
                  </a:cubicBezTo>
                  <a:cubicBezTo>
                    <a:pt x="26077" y="23013"/>
                    <a:pt x="26077" y="23010"/>
                    <a:pt x="26077" y="23007"/>
                  </a:cubicBezTo>
                  <a:lnTo>
                    <a:pt x="27458" y="23007"/>
                  </a:lnTo>
                  <a:cubicBezTo>
                    <a:pt x="27439" y="21252"/>
                    <a:pt x="26574" y="19700"/>
                    <a:pt x="25252" y="18739"/>
                  </a:cubicBezTo>
                  <a:cubicBezTo>
                    <a:pt x="25419" y="18254"/>
                    <a:pt x="25579" y="17751"/>
                    <a:pt x="25715" y="17243"/>
                  </a:cubicBezTo>
                  <a:cubicBezTo>
                    <a:pt x="26173" y="15558"/>
                    <a:pt x="26218" y="13813"/>
                    <a:pt x="26177" y="12653"/>
                  </a:cubicBezTo>
                  <a:lnTo>
                    <a:pt x="32864" y="12653"/>
                  </a:lnTo>
                  <a:lnTo>
                    <a:pt x="32864" y="11387"/>
                  </a:lnTo>
                  <a:lnTo>
                    <a:pt x="32864" y="11385"/>
                  </a:lnTo>
                  <a:lnTo>
                    <a:pt x="31809" y="11385"/>
                  </a:lnTo>
                  <a:lnTo>
                    <a:pt x="31809" y="1890"/>
                  </a:lnTo>
                  <a:lnTo>
                    <a:pt x="21258" y="1890"/>
                  </a:lnTo>
                  <a:lnTo>
                    <a:pt x="21258" y="11298"/>
                  </a:lnTo>
                  <a:lnTo>
                    <a:pt x="20132" y="11298"/>
                  </a:lnTo>
                  <a:cubicBezTo>
                    <a:pt x="19982" y="11298"/>
                    <a:pt x="19837" y="11301"/>
                    <a:pt x="19696" y="11305"/>
                  </a:cubicBezTo>
                  <a:cubicBezTo>
                    <a:pt x="19648" y="11307"/>
                    <a:pt x="19605" y="11310"/>
                    <a:pt x="19558" y="11313"/>
                  </a:cubicBezTo>
                  <a:cubicBezTo>
                    <a:pt x="19465" y="11317"/>
                    <a:pt x="19374" y="11321"/>
                    <a:pt x="19284" y="11327"/>
                  </a:cubicBezTo>
                  <a:cubicBezTo>
                    <a:pt x="19232" y="11330"/>
                    <a:pt x="19181" y="11336"/>
                    <a:pt x="19129" y="11340"/>
                  </a:cubicBezTo>
                  <a:cubicBezTo>
                    <a:pt x="19050" y="11346"/>
                    <a:pt x="18972" y="11353"/>
                    <a:pt x="18898" y="11360"/>
                  </a:cubicBezTo>
                  <a:cubicBezTo>
                    <a:pt x="18844" y="11366"/>
                    <a:pt x="18793" y="11375"/>
                    <a:pt x="18741" y="11381"/>
                  </a:cubicBezTo>
                  <a:cubicBezTo>
                    <a:pt x="18671" y="11390"/>
                    <a:pt x="18602" y="11398"/>
                    <a:pt x="18535" y="11408"/>
                  </a:cubicBezTo>
                  <a:cubicBezTo>
                    <a:pt x="18483" y="11417"/>
                    <a:pt x="18432" y="11426"/>
                    <a:pt x="18382" y="11435"/>
                  </a:cubicBezTo>
                  <a:cubicBezTo>
                    <a:pt x="18318" y="11446"/>
                    <a:pt x="18255" y="11456"/>
                    <a:pt x="18194" y="11468"/>
                  </a:cubicBezTo>
                  <a:cubicBezTo>
                    <a:pt x="18143" y="11478"/>
                    <a:pt x="18095" y="11490"/>
                    <a:pt x="18047" y="11500"/>
                  </a:cubicBezTo>
                  <a:cubicBezTo>
                    <a:pt x="17989" y="11513"/>
                    <a:pt x="17931" y="11526"/>
                    <a:pt x="17874" y="11540"/>
                  </a:cubicBezTo>
                  <a:cubicBezTo>
                    <a:pt x="17826" y="11552"/>
                    <a:pt x="17781" y="11565"/>
                    <a:pt x="17736" y="11578"/>
                  </a:cubicBezTo>
                  <a:cubicBezTo>
                    <a:pt x="17681" y="11593"/>
                    <a:pt x="17627" y="11609"/>
                    <a:pt x="17575" y="11625"/>
                  </a:cubicBezTo>
                  <a:cubicBezTo>
                    <a:pt x="17532" y="11638"/>
                    <a:pt x="17488" y="11652"/>
                    <a:pt x="17446" y="11667"/>
                  </a:cubicBezTo>
                  <a:cubicBezTo>
                    <a:pt x="17395" y="11684"/>
                    <a:pt x="17346" y="11702"/>
                    <a:pt x="17296" y="11719"/>
                  </a:cubicBezTo>
                  <a:cubicBezTo>
                    <a:pt x="17256" y="11735"/>
                    <a:pt x="17215" y="11751"/>
                    <a:pt x="17174" y="11767"/>
                  </a:cubicBezTo>
                  <a:cubicBezTo>
                    <a:pt x="17128" y="11786"/>
                    <a:pt x="17083" y="11805"/>
                    <a:pt x="17038" y="11825"/>
                  </a:cubicBezTo>
                  <a:cubicBezTo>
                    <a:pt x="16999" y="11842"/>
                    <a:pt x="16961" y="11860"/>
                    <a:pt x="16923" y="11877"/>
                  </a:cubicBezTo>
                  <a:cubicBezTo>
                    <a:pt x="16880" y="11898"/>
                    <a:pt x="16838" y="11919"/>
                    <a:pt x="16796" y="11941"/>
                  </a:cubicBezTo>
                  <a:cubicBezTo>
                    <a:pt x="16761" y="11960"/>
                    <a:pt x="16724" y="11977"/>
                    <a:pt x="16690" y="11998"/>
                  </a:cubicBezTo>
                  <a:cubicBezTo>
                    <a:pt x="16650" y="12020"/>
                    <a:pt x="16611" y="12043"/>
                    <a:pt x="16572" y="12066"/>
                  </a:cubicBezTo>
                  <a:cubicBezTo>
                    <a:pt x="16539" y="12086"/>
                    <a:pt x="16507" y="12107"/>
                    <a:pt x="16475" y="12127"/>
                  </a:cubicBezTo>
                  <a:cubicBezTo>
                    <a:pt x="16437" y="12152"/>
                    <a:pt x="16401" y="12176"/>
                    <a:pt x="16364" y="12201"/>
                  </a:cubicBezTo>
                  <a:cubicBezTo>
                    <a:pt x="16334" y="12223"/>
                    <a:pt x="16303" y="12245"/>
                    <a:pt x="16274" y="12266"/>
                  </a:cubicBezTo>
                  <a:cubicBezTo>
                    <a:pt x="16240" y="12293"/>
                    <a:pt x="16206" y="12319"/>
                    <a:pt x="16173" y="12346"/>
                  </a:cubicBezTo>
                  <a:cubicBezTo>
                    <a:pt x="16145" y="12368"/>
                    <a:pt x="16116" y="12390"/>
                    <a:pt x="16090" y="12413"/>
                  </a:cubicBezTo>
                  <a:cubicBezTo>
                    <a:pt x="16057" y="12442"/>
                    <a:pt x="16025" y="12471"/>
                    <a:pt x="15994" y="12500"/>
                  </a:cubicBezTo>
                  <a:cubicBezTo>
                    <a:pt x="15969" y="12523"/>
                    <a:pt x="15943" y="12545"/>
                    <a:pt x="15920" y="12568"/>
                  </a:cubicBezTo>
                  <a:cubicBezTo>
                    <a:pt x="15888" y="12599"/>
                    <a:pt x="15859" y="12631"/>
                    <a:pt x="15829" y="12663"/>
                  </a:cubicBezTo>
                  <a:cubicBezTo>
                    <a:pt x="15807" y="12686"/>
                    <a:pt x="15784" y="12708"/>
                    <a:pt x="15763" y="12732"/>
                  </a:cubicBezTo>
                  <a:cubicBezTo>
                    <a:pt x="15731" y="12766"/>
                    <a:pt x="15704" y="12801"/>
                    <a:pt x="15675" y="12836"/>
                  </a:cubicBezTo>
                  <a:cubicBezTo>
                    <a:pt x="15656" y="12857"/>
                    <a:pt x="15637" y="12879"/>
                    <a:pt x="15618" y="12902"/>
                  </a:cubicBezTo>
                  <a:cubicBezTo>
                    <a:pt x="15586" y="12943"/>
                    <a:pt x="15554" y="12986"/>
                    <a:pt x="15524" y="13029"/>
                  </a:cubicBezTo>
                  <a:cubicBezTo>
                    <a:pt x="15512" y="13046"/>
                    <a:pt x="15498" y="13062"/>
                    <a:pt x="15486" y="13079"/>
                  </a:cubicBezTo>
                  <a:cubicBezTo>
                    <a:pt x="15444" y="13139"/>
                    <a:pt x="15403" y="13200"/>
                    <a:pt x="15366" y="13261"/>
                  </a:cubicBezTo>
                  <a:cubicBezTo>
                    <a:pt x="15354" y="13280"/>
                    <a:pt x="15344" y="13299"/>
                    <a:pt x="15332" y="13316"/>
                  </a:cubicBezTo>
                  <a:cubicBezTo>
                    <a:pt x="15306" y="13361"/>
                    <a:pt x="15278" y="13406"/>
                    <a:pt x="15254" y="13451"/>
                  </a:cubicBezTo>
                  <a:cubicBezTo>
                    <a:pt x="15239" y="13477"/>
                    <a:pt x="15226" y="13503"/>
                    <a:pt x="15213" y="13528"/>
                  </a:cubicBezTo>
                  <a:cubicBezTo>
                    <a:pt x="15193" y="13567"/>
                    <a:pt x="15171" y="13606"/>
                    <a:pt x="15152" y="13646"/>
                  </a:cubicBezTo>
                  <a:cubicBezTo>
                    <a:pt x="15138" y="13675"/>
                    <a:pt x="15123" y="13704"/>
                    <a:pt x="15110" y="13733"/>
                  </a:cubicBezTo>
                  <a:cubicBezTo>
                    <a:pt x="15093" y="13770"/>
                    <a:pt x="15074" y="13808"/>
                    <a:pt x="15058" y="13846"/>
                  </a:cubicBezTo>
                  <a:cubicBezTo>
                    <a:pt x="15043" y="13876"/>
                    <a:pt x="15030" y="13907"/>
                    <a:pt x="15017" y="13939"/>
                  </a:cubicBezTo>
                  <a:cubicBezTo>
                    <a:pt x="15001" y="13975"/>
                    <a:pt x="14985" y="14013"/>
                    <a:pt x="14971" y="14049"/>
                  </a:cubicBezTo>
                  <a:cubicBezTo>
                    <a:pt x="14958" y="14081"/>
                    <a:pt x="14944" y="14115"/>
                    <a:pt x="14933" y="14146"/>
                  </a:cubicBezTo>
                  <a:cubicBezTo>
                    <a:pt x="14918" y="14184"/>
                    <a:pt x="14904" y="14221"/>
                    <a:pt x="14891" y="14258"/>
                  </a:cubicBezTo>
                  <a:cubicBezTo>
                    <a:pt x="14878" y="14290"/>
                    <a:pt x="14866" y="14325"/>
                    <a:pt x="14854" y="14358"/>
                  </a:cubicBezTo>
                  <a:cubicBezTo>
                    <a:pt x="14841" y="14395"/>
                    <a:pt x="14828" y="14432"/>
                    <a:pt x="14815" y="14469"/>
                  </a:cubicBezTo>
                  <a:cubicBezTo>
                    <a:pt x="14804" y="14504"/>
                    <a:pt x="14792" y="14538"/>
                    <a:pt x="14780" y="14573"/>
                  </a:cubicBezTo>
                  <a:cubicBezTo>
                    <a:pt x="14769" y="14610"/>
                    <a:pt x="14757" y="14646"/>
                    <a:pt x="14746" y="14684"/>
                  </a:cubicBezTo>
                  <a:cubicBezTo>
                    <a:pt x="14734" y="14718"/>
                    <a:pt x="14724" y="14755"/>
                    <a:pt x="14712" y="14791"/>
                  </a:cubicBezTo>
                  <a:cubicBezTo>
                    <a:pt x="14701" y="14827"/>
                    <a:pt x="14690" y="14864"/>
                    <a:pt x="14680" y="14900"/>
                  </a:cubicBezTo>
                  <a:cubicBezTo>
                    <a:pt x="14669" y="14938"/>
                    <a:pt x="14658" y="14974"/>
                    <a:pt x="14647" y="15012"/>
                  </a:cubicBezTo>
                  <a:cubicBezTo>
                    <a:pt x="14637" y="15047"/>
                    <a:pt x="14627" y="15083"/>
                    <a:pt x="14616" y="15119"/>
                  </a:cubicBezTo>
                  <a:cubicBezTo>
                    <a:pt x="14606" y="15158"/>
                    <a:pt x="14595" y="15198"/>
                    <a:pt x="14584" y="15237"/>
                  </a:cubicBezTo>
                  <a:cubicBezTo>
                    <a:pt x="14574" y="15270"/>
                    <a:pt x="14566" y="15304"/>
                    <a:pt x="14557" y="15337"/>
                  </a:cubicBezTo>
                  <a:lnTo>
                    <a:pt x="14521" y="15471"/>
                  </a:lnTo>
                  <a:cubicBezTo>
                    <a:pt x="14513" y="15495"/>
                    <a:pt x="14507" y="15520"/>
                    <a:pt x="14500" y="15545"/>
                  </a:cubicBezTo>
                  <a:cubicBezTo>
                    <a:pt x="14474" y="15646"/>
                    <a:pt x="14447" y="15749"/>
                    <a:pt x="14419" y="15851"/>
                  </a:cubicBezTo>
                  <a:cubicBezTo>
                    <a:pt x="14417" y="15854"/>
                    <a:pt x="14417" y="15858"/>
                    <a:pt x="14416" y="15861"/>
                  </a:cubicBezTo>
                  <a:cubicBezTo>
                    <a:pt x="14375" y="16014"/>
                    <a:pt x="14335" y="16166"/>
                    <a:pt x="14291" y="16318"/>
                  </a:cubicBezTo>
                  <a:cubicBezTo>
                    <a:pt x="14024" y="17262"/>
                    <a:pt x="13763" y="18288"/>
                    <a:pt x="13543" y="19193"/>
                  </a:cubicBezTo>
                  <a:lnTo>
                    <a:pt x="9365" y="19193"/>
                  </a:lnTo>
                  <a:cubicBezTo>
                    <a:pt x="8641" y="17773"/>
                    <a:pt x="7835" y="15788"/>
                    <a:pt x="7623" y="13670"/>
                  </a:cubicBezTo>
                  <a:cubicBezTo>
                    <a:pt x="7423" y="11686"/>
                    <a:pt x="7418" y="9511"/>
                    <a:pt x="7465" y="7799"/>
                  </a:cubicBezTo>
                  <a:lnTo>
                    <a:pt x="9219" y="7799"/>
                  </a:lnTo>
                  <a:cubicBezTo>
                    <a:pt x="10213" y="7799"/>
                    <a:pt x="10919" y="7020"/>
                    <a:pt x="10919" y="6025"/>
                  </a:cubicBezTo>
                  <a:lnTo>
                    <a:pt x="10919" y="5485"/>
                  </a:lnTo>
                  <a:cubicBezTo>
                    <a:pt x="10919" y="4491"/>
                    <a:pt x="10213" y="3579"/>
                    <a:pt x="9219" y="3579"/>
                  </a:cubicBezTo>
                  <a:lnTo>
                    <a:pt x="7992" y="3579"/>
                  </a:lnTo>
                  <a:cubicBezTo>
                    <a:pt x="8221" y="2795"/>
                    <a:pt x="8588" y="2227"/>
                    <a:pt x="8964" y="1931"/>
                  </a:cubicBezTo>
                  <a:lnTo>
                    <a:pt x="8964" y="3158"/>
                  </a:lnTo>
                  <a:cubicBezTo>
                    <a:pt x="9123" y="3211"/>
                    <a:pt x="9293" y="3242"/>
                    <a:pt x="9470" y="3242"/>
                  </a:cubicBezTo>
                  <a:lnTo>
                    <a:pt x="9538" y="3242"/>
                  </a:lnTo>
                  <a:cubicBezTo>
                    <a:pt x="10415" y="3242"/>
                    <a:pt x="11125" y="2531"/>
                    <a:pt x="11125" y="1655"/>
                  </a:cubicBezTo>
                  <a:lnTo>
                    <a:pt x="11125" y="1587"/>
                  </a:lnTo>
                  <a:cubicBezTo>
                    <a:pt x="11125" y="710"/>
                    <a:pt x="10415" y="0"/>
                    <a:pt x="9538" y="0"/>
                  </a:cubicBezTo>
                  <a:close/>
                </a:path>
              </a:pathLst>
            </a:custGeom>
            <a:solidFill>
              <a:schemeClr val="accent5"/>
            </a:solidFill>
            <a:ln w="1143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3" name="Google Shape;253;p33"/>
            <p:cNvGrpSpPr/>
            <p:nvPr/>
          </p:nvGrpSpPr>
          <p:grpSpPr>
            <a:xfrm>
              <a:off x="4672524" y="850735"/>
              <a:ext cx="1420218" cy="1164496"/>
              <a:chOff x="2644900" y="3762450"/>
              <a:chExt cx="821600" cy="673625"/>
            </a:xfrm>
          </p:grpSpPr>
          <p:sp>
            <p:nvSpPr>
              <p:cNvPr id="254" name="Google Shape;254;p33"/>
              <p:cNvSpPr/>
              <p:nvPr/>
            </p:nvSpPr>
            <p:spPr>
              <a:xfrm>
                <a:off x="3176325" y="3809750"/>
                <a:ext cx="263775" cy="237400"/>
              </a:xfrm>
              <a:custGeom>
                <a:avLst/>
                <a:gdLst/>
                <a:ahLst/>
                <a:cxnLst/>
                <a:rect l="l" t="t" r="r" b="b"/>
                <a:pathLst>
                  <a:path w="10551" h="9496" extrusionOk="0">
                    <a:moveTo>
                      <a:pt x="1" y="0"/>
                    </a:moveTo>
                    <a:lnTo>
                      <a:pt x="1" y="9495"/>
                    </a:lnTo>
                    <a:lnTo>
                      <a:pt x="10551" y="9495"/>
                    </a:lnTo>
                    <a:lnTo>
                      <a:pt x="1055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255;p33"/>
              <p:cNvSpPr/>
              <p:nvPr/>
            </p:nvSpPr>
            <p:spPr>
              <a:xfrm>
                <a:off x="3176325" y="3809750"/>
                <a:ext cx="131925" cy="237400"/>
              </a:xfrm>
              <a:custGeom>
                <a:avLst/>
                <a:gdLst/>
                <a:ahLst/>
                <a:cxnLst/>
                <a:rect l="l" t="t" r="r" b="b"/>
                <a:pathLst>
                  <a:path w="5277" h="9496" extrusionOk="0">
                    <a:moveTo>
                      <a:pt x="1" y="0"/>
                    </a:moveTo>
                    <a:lnTo>
                      <a:pt x="1" y="9495"/>
                    </a:lnTo>
                    <a:lnTo>
                      <a:pt x="5276" y="9495"/>
                    </a:lnTo>
                    <a:lnTo>
                      <a:pt x="527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33"/>
              <p:cNvSpPr/>
              <p:nvPr/>
            </p:nvSpPr>
            <p:spPr>
              <a:xfrm>
                <a:off x="3292400" y="3809750"/>
                <a:ext cx="31675" cy="68575"/>
              </a:xfrm>
              <a:custGeom>
                <a:avLst/>
                <a:gdLst/>
                <a:ahLst/>
                <a:cxnLst/>
                <a:rect l="l" t="t" r="r" b="b"/>
                <a:pathLst>
                  <a:path w="1267" h="2743" extrusionOk="0">
                    <a:moveTo>
                      <a:pt x="0" y="0"/>
                    </a:moveTo>
                    <a:lnTo>
                      <a:pt x="0" y="2743"/>
                    </a:lnTo>
                    <a:lnTo>
                      <a:pt x="1266" y="2743"/>
                    </a:lnTo>
                    <a:lnTo>
                      <a:pt x="126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33"/>
              <p:cNvSpPr/>
              <p:nvPr/>
            </p:nvSpPr>
            <p:spPr>
              <a:xfrm>
                <a:off x="3292400" y="3978550"/>
                <a:ext cx="31675" cy="68600"/>
              </a:xfrm>
              <a:custGeom>
                <a:avLst/>
                <a:gdLst/>
                <a:ahLst/>
                <a:cxnLst/>
                <a:rect l="l" t="t" r="r" b="b"/>
                <a:pathLst>
                  <a:path w="1267" h="2744" extrusionOk="0">
                    <a:moveTo>
                      <a:pt x="0" y="1"/>
                    </a:moveTo>
                    <a:lnTo>
                      <a:pt x="0" y="2743"/>
                    </a:lnTo>
                    <a:lnTo>
                      <a:pt x="1266" y="2743"/>
                    </a:lnTo>
                    <a:lnTo>
                      <a:pt x="126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33"/>
              <p:cNvSpPr/>
              <p:nvPr/>
            </p:nvSpPr>
            <p:spPr>
              <a:xfrm>
                <a:off x="2820775" y="3786725"/>
                <a:ext cx="62700" cy="108400"/>
              </a:xfrm>
              <a:custGeom>
                <a:avLst/>
                <a:gdLst/>
                <a:ahLst/>
                <a:cxnLst/>
                <a:rect l="l" t="t" r="r" b="b"/>
                <a:pathLst>
                  <a:path w="2508" h="4336" extrusionOk="0">
                    <a:moveTo>
                      <a:pt x="2508" y="1"/>
                    </a:moveTo>
                    <a:cubicBezTo>
                      <a:pt x="1149" y="1"/>
                      <a:pt x="1" y="1986"/>
                      <a:pt x="1" y="4336"/>
                    </a:cubicBezTo>
                    <a:lnTo>
                      <a:pt x="721" y="4336"/>
                    </a:lnTo>
                    <a:cubicBezTo>
                      <a:pt x="721" y="2097"/>
                      <a:pt x="1762" y="721"/>
                      <a:pt x="2508" y="721"/>
                    </a:cubicBezTo>
                    <a:lnTo>
                      <a:pt x="250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259;p33"/>
              <p:cNvSpPr/>
              <p:nvPr/>
            </p:nvSpPr>
            <p:spPr>
              <a:xfrm>
                <a:off x="2868975" y="3762450"/>
                <a:ext cx="54075" cy="81075"/>
              </a:xfrm>
              <a:custGeom>
                <a:avLst/>
                <a:gdLst/>
                <a:ahLst/>
                <a:cxnLst/>
                <a:rect l="l" t="t" r="r" b="b"/>
                <a:pathLst>
                  <a:path w="2163" h="3243" extrusionOk="0">
                    <a:moveTo>
                      <a:pt x="507" y="1"/>
                    </a:moveTo>
                    <a:cubicBezTo>
                      <a:pt x="330" y="1"/>
                      <a:pt x="160" y="31"/>
                      <a:pt x="1" y="85"/>
                    </a:cubicBezTo>
                    <a:lnTo>
                      <a:pt x="1" y="3160"/>
                    </a:lnTo>
                    <a:cubicBezTo>
                      <a:pt x="160" y="3213"/>
                      <a:pt x="330" y="3243"/>
                      <a:pt x="507" y="3243"/>
                    </a:cubicBezTo>
                    <a:lnTo>
                      <a:pt x="576" y="3243"/>
                    </a:lnTo>
                    <a:cubicBezTo>
                      <a:pt x="1451" y="3243"/>
                      <a:pt x="2162" y="2533"/>
                      <a:pt x="2162" y="1656"/>
                    </a:cubicBezTo>
                    <a:lnTo>
                      <a:pt x="2162" y="1587"/>
                    </a:lnTo>
                    <a:cubicBezTo>
                      <a:pt x="2162" y="712"/>
                      <a:pt x="1451" y="1"/>
                      <a:pt x="57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260;p33"/>
              <p:cNvSpPr/>
              <p:nvPr/>
            </p:nvSpPr>
            <p:spPr>
              <a:xfrm>
                <a:off x="2970725" y="4044950"/>
                <a:ext cx="336575" cy="252200"/>
              </a:xfrm>
              <a:custGeom>
                <a:avLst/>
                <a:gdLst/>
                <a:ahLst/>
                <a:cxnLst/>
                <a:rect l="l" t="t" r="r" b="b"/>
                <a:pathLst>
                  <a:path w="13463" h="10088" extrusionOk="0">
                    <a:moveTo>
                      <a:pt x="7098" y="0"/>
                    </a:moveTo>
                    <a:cubicBezTo>
                      <a:pt x="2175" y="0"/>
                      <a:pt x="1948" y="2583"/>
                      <a:pt x="1259" y="5020"/>
                    </a:cubicBezTo>
                    <a:cubicBezTo>
                      <a:pt x="713" y="6947"/>
                      <a:pt x="193" y="9220"/>
                      <a:pt x="0" y="10087"/>
                    </a:cubicBezTo>
                    <a:lnTo>
                      <a:pt x="11173" y="10087"/>
                    </a:lnTo>
                    <a:cubicBezTo>
                      <a:pt x="11648" y="9019"/>
                      <a:pt x="12261" y="7500"/>
                      <a:pt x="12682" y="5945"/>
                    </a:cubicBezTo>
                    <a:cubicBezTo>
                      <a:pt x="13463" y="3062"/>
                      <a:pt x="13043" y="0"/>
                      <a:pt x="1304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33"/>
              <p:cNvSpPr/>
              <p:nvPr/>
            </p:nvSpPr>
            <p:spPr>
              <a:xfrm>
                <a:off x="3186900" y="4047125"/>
                <a:ext cx="279600" cy="31675"/>
              </a:xfrm>
              <a:custGeom>
                <a:avLst/>
                <a:gdLst/>
                <a:ahLst/>
                <a:cxnLst/>
                <a:rect l="l" t="t" r="r" b="b"/>
                <a:pathLst>
                  <a:path w="11184" h="1267" extrusionOk="0">
                    <a:moveTo>
                      <a:pt x="0" y="0"/>
                    </a:moveTo>
                    <a:lnTo>
                      <a:pt x="0" y="1266"/>
                    </a:lnTo>
                    <a:lnTo>
                      <a:pt x="11183" y="1266"/>
                    </a:lnTo>
                    <a:lnTo>
                      <a:pt x="1118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33"/>
              <p:cNvSpPr/>
              <p:nvPr/>
            </p:nvSpPr>
            <p:spPr>
              <a:xfrm>
                <a:off x="3004875" y="4044950"/>
                <a:ext cx="291950" cy="116025"/>
              </a:xfrm>
              <a:custGeom>
                <a:avLst/>
                <a:gdLst/>
                <a:ahLst/>
                <a:cxnLst/>
                <a:rect l="l" t="t" r="r" b="b"/>
                <a:pathLst>
                  <a:path w="11678" h="4641" extrusionOk="0">
                    <a:moveTo>
                      <a:pt x="5732" y="0"/>
                    </a:moveTo>
                    <a:cubicBezTo>
                      <a:pt x="1076" y="0"/>
                      <a:pt x="620" y="2311"/>
                      <a:pt x="0" y="4624"/>
                    </a:cubicBezTo>
                    <a:cubicBezTo>
                      <a:pt x="0" y="4624"/>
                      <a:pt x="281" y="4640"/>
                      <a:pt x="760" y="4640"/>
                    </a:cubicBezTo>
                    <a:cubicBezTo>
                      <a:pt x="2135" y="4640"/>
                      <a:pt x="5149" y="4508"/>
                      <a:pt x="7894" y="3490"/>
                    </a:cubicBezTo>
                    <a:cubicBezTo>
                      <a:pt x="11528" y="2144"/>
                      <a:pt x="11677" y="0"/>
                      <a:pt x="1167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263;p33"/>
              <p:cNvSpPr/>
              <p:nvPr/>
            </p:nvSpPr>
            <p:spPr>
              <a:xfrm>
                <a:off x="2680500" y="3880075"/>
                <a:ext cx="230350" cy="415825"/>
              </a:xfrm>
              <a:custGeom>
                <a:avLst/>
                <a:gdLst/>
                <a:ahLst/>
                <a:cxnLst/>
                <a:rect l="l" t="t" r="r" b="b"/>
                <a:pathLst>
                  <a:path w="9214" h="16633" extrusionOk="0">
                    <a:moveTo>
                      <a:pt x="6198" y="1"/>
                    </a:moveTo>
                    <a:lnTo>
                      <a:pt x="6198" y="1"/>
                    </a:lnTo>
                    <a:cubicBezTo>
                      <a:pt x="0" y="2643"/>
                      <a:pt x="1748" y="13931"/>
                      <a:pt x="1748" y="13931"/>
                    </a:cubicBezTo>
                    <a:lnTo>
                      <a:pt x="9214" y="16633"/>
                    </a:lnTo>
                    <a:cubicBezTo>
                      <a:pt x="9214" y="16633"/>
                      <a:pt x="6608" y="13044"/>
                      <a:pt x="6198" y="8967"/>
                    </a:cubicBezTo>
                    <a:cubicBezTo>
                      <a:pt x="5789" y="4889"/>
                      <a:pt x="6198" y="1"/>
                      <a:pt x="619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" name="Google Shape;264;p33"/>
              <p:cNvSpPr/>
              <p:nvPr/>
            </p:nvSpPr>
            <p:spPr>
              <a:xfrm>
                <a:off x="2679875" y="3883025"/>
                <a:ext cx="150575" cy="372300"/>
              </a:xfrm>
              <a:custGeom>
                <a:avLst/>
                <a:gdLst/>
                <a:ahLst/>
                <a:cxnLst/>
                <a:rect l="l" t="t" r="r" b="b"/>
                <a:pathLst>
                  <a:path w="6023" h="14892" extrusionOk="0">
                    <a:moveTo>
                      <a:pt x="6023" y="1"/>
                    </a:moveTo>
                    <a:lnTo>
                      <a:pt x="6023" y="1"/>
                    </a:lnTo>
                    <a:cubicBezTo>
                      <a:pt x="1" y="2758"/>
                      <a:pt x="1721" y="13862"/>
                      <a:pt x="1721" y="13862"/>
                    </a:cubicBezTo>
                    <a:lnTo>
                      <a:pt x="4565" y="14892"/>
                    </a:lnTo>
                    <a:cubicBezTo>
                      <a:pt x="4542" y="14738"/>
                      <a:pt x="4519" y="14584"/>
                      <a:pt x="4498" y="14434"/>
                    </a:cubicBezTo>
                    <a:cubicBezTo>
                      <a:pt x="4234" y="12570"/>
                      <a:pt x="4085" y="10703"/>
                      <a:pt x="4176" y="8819"/>
                    </a:cubicBezTo>
                    <a:cubicBezTo>
                      <a:pt x="4321" y="5854"/>
                      <a:pt x="4972" y="2820"/>
                      <a:pt x="602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265;p33"/>
              <p:cNvSpPr/>
              <p:nvPr/>
            </p:nvSpPr>
            <p:spPr>
              <a:xfrm>
                <a:off x="2812350" y="4242300"/>
                <a:ext cx="480075" cy="94975"/>
              </a:xfrm>
              <a:custGeom>
                <a:avLst/>
                <a:gdLst/>
                <a:ahLst/>
                <a:cxnLst/>
                <a:rect l="l" t="t" r="r" b="b"/>
                <a:pathLst>
                  <a:path w="19203" h="3799" extrusionOk="0">
                    <a:moveTo>
                      <a:pt x="1" y="1"/>
                    </a:moveTo>
                    <a:lnTo>
                      <a:pt x="1" y="3799"/>
                    </a:lnTo>
                    <a:lnTo>
                      <a:pt x="19202" y="3799"/>
                    </a:lnTo>
                    <a:lnTo>
                      <a:pt x="1893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33"/>
              <p:cNvSpPr/>
              <p:nvPr/>
            </p:nvSpPr>
            <p:spPr>
              <a:xfrm>
                <a:off x="2681650" y="4239650"/>
                <a:ext cx="196400" cy="196425"/>
              </a:xfrm>
              <a:custGeom>
                <a:avLst/>
                <a:gdLst/>
                <a:ahLst/>
                <a:cxnLst/>
                <a:rect l="l" t="t" r="r" b="b"/>
                <a:pathLst>
                  <a:path w="7856" h="7857" extrusionOk="0">
                    <a:moveTo>
                      <a:pt x="3928" y="1"/>
                    </a:moveTo>
                    <a:cubicBezTo>
                      <a:pt x="1759" y="1"/>
                      <a:pt x="1" y="1759"/>
                      <a:pt x="1" y="3930"/>
                    </a:cubicBezTo>
                    <a:cubicBezTo>
                      <a:pt x="1" y="6099"/>
                      <a:pt x="1759" y="7857"/>
                      <a:pt x="3928" y="7857"/>
                    </a:cubicBezTo>
                    <a:cubicBezTo>
                      <a:pt x="6097" y="7857"/>
                      <a:pt x="7855" y="6099"/>
                      <a:pt x="7855" y="3930"/>
                    </a:cubicBezTo>
                    <a:cubicBezTo>
                      <a:pt x="7855" y="1759"/>
                      <a:pt x="6097" y="1"/>
                      <a:pt x="39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33"/>
              <p:cNvSpPr/>
              <p:nvPr/>
            </p:nvSpPr>
            <p:spPr>
              <a:xfrm>
                <a:off x="2724200" y="4282225"/>
                <a:ext cx="111275" cy="111275"/>
              </a:xfrm>
              <a:custGeom>
                <a:avLst/>
                <a:gdLst/>
                <a:ahLst/>
                <a:cxnLst/>
                <a:rect l="l" t="t" r="r" b="b"/>
                <a:pathLst>
                  <a:path w="4451" h="4451" extrusionOk="0">
                    <a:moveTo>
                      <a:pt x="2226" y="1"/>
                    </a:moveTo>
                    <a:cubicBezTo>
                      <a:pt x="998" y="1"/>
                      <a:pt x="0" y="997"/>
                      <a:pt x="0" y="2227"/>
                    </a:cubicBezTo>
                    <a:cubicBezTo>
                      <a:pt x="0" y="3455"/>
                      <a:pt x="998" y="4451"/>
                      <a:pt x="2226" y="4451"/>
                    </a:cubicBezTo>
                    <a:cubicBezTo>
                      <a:pt x="3454" y="4451"/>
                      <a:pt x="4450" y="3455"/>
                      <a:pt x="4450" y="2227"/>
                    </a:cubicBezTo>
                    <a:cubicBezTo>
                      <a:pt x="4450" y="997"/>
                      <a:pt x="3454" y="1"/>
                      <a:pt x="222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268;p33"/>
              <p:cNvSpPr/>
              <p:nvPr/>
            </p:nvSpPr>
            <p:spPr>
              <a:xfrm>
                <a:off x="2740600" y="4298600"/>
                <a:ext cx="78500" cy="78525"/>
              </a:xfrm>
              <a:custGeom>
                <a:avLst/>
                <a:gdLst/>
                <a:ahLst/>
                <a:cxnLst/>
                <a:rect l="l" t="t" r="r" b="b"/>
                <a:pathLst>
                  <a:path w="3140" h="3141" extrusionOk="0">
                    <a:moveTo>
                      <a:pt x="1570" y="1"/>
                    </a:moveTo>
                    <a:cubicBezTo>
                      <a:pt x="703" y="1"/>
                      <a:pt x="1" y="703"/>
                      <a:pt x="1" y="1572"/>
                    </a:cubicBezTo>
                    <a:cubicBezTo>
                      <a:pt x="1" y="2437"/>
                      <a:pt x="703" y="3141"/>
                      <a:pt x="1570" y="3141"/>
                    </a:cubicBezTo>
                    <a:cubicBezTo>
                      <a:pt x="2437" y="3141"/>
                      <a:pt x="3139" y="2438"/>
                      <a:pt x="3139" y="1572"/>
                    </a:cubicBezTo>
                    <a:cubicBezTo>
                      <a:pt x="3139" y="703"/>
                      <a:pt x="2437" y="1"/>
                      <a:pt x="157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269;p33"/>
              <p:cNvSpPr/>
              <p:nvPr/>
            </p:nvSpPr>
            <p:spPr>
              <a:xfrm>
                <a:off x="2644900" y="4205475"/>
                <a:ext cx="267225" cy="132200"/>
              </a:xfrm>
              <a:custGeom>
                <a:avLst/>
                <a:gdLst/>
                <a:ahLst/>
                <a:cxnLst/>
                <a:rect l="l" t="t" r="r" b="b"/>
                <a:pathLst>
                  <a:path w="10689" h="5288" extrusionOk="0">
                    <a:moveTo>
                      <a:pt x="5344" y="0"/>
                    </a:moveTo>
                    <a:cubicBezTo>
                      <a:pt x="2412" y="0"/>
                      <a:pt x="31" y="2362"/>
                      <a:pt x="0" y="5288"/>
                    </a:cubicBezTo>
                    <a:lnTo>
                      <a:pt x="10688" y="5288"/>
                    </a:lnTo>
                    <a:cubicBezTo>
                      <a:pt x="10658" y="2362"/>
                      <a:pt x="8277" y="0"/>
                      <a:pt x="534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270;p33"/>
              <p:cNvSpPr/>
              <p:nvPr/>
            </p:nvSpPr>
            <p:spPr>
              <a:xfrm>
                <a:off x="3100425" y="4239650"/>
                <a:ext cx="196425" cy="196425"/>
              </a:xfrm>
              <a:custGeom>
                <a:avLst/>
                <a:gdLst/>
                <a:ahLst/>
                <a:cxnLst/>
                <a:rect l="l" t="t" r="r" b="b"/>
                <a:pathLst>
                  <a:path w="7857" h="7857" extrusionOk="0">
                    <a:moveTo>
                      <a:pt x="3928" y="1"/>
                    </a:moveTo>
                    <a:cubicBezTo>
                      <a:pt x="1759" y="1"/>
                      <a:pt x="1" y="1759"/>
                      <a:pt x="1" y="3930"/>
                    </a:cubicBezTo>
                    <a:cubicBezTo>
                      <a:pt x="1" y="6099"/>
                      <a:pt x="1759" y="7857"/>
                      <a:pt x="3928" y="7857"/>
                    </a:cubicBezTo>
                    <a:cubicBezTo>
                      <a:pt x="6097" y="7857"/>
                      <a:pt x="7857" y="6099"/>
                      <a:pt x="7857" y="3930"/>
                    </a:cubicBezTo>
                    <a:cubicBezTo>
                      <a:pt x="7857" y="1759"/>
                      <a:pt x="6098" y="1"/>
                      <a:pt x="39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" name="Google Shape;271;p33"/>
              <p:cNvSpPr/>
              <p:nvPr/>
            </p:nvSpPr>
            <p:spPr>
              <a:xfrm>
                <a:off x="3143000" y="4282225"/>
                <a:ext cx="111250" cy="111275"/>
              </a:xfrm>
              <a:custGeom>
                <a:avLst/>
                <a:gdLst/>
                <a:ahLst/>
                <a:cxnLst/>
                <a:rect l="l" t="t" r="r" b="b"/>
                <a:pathLst>
                  <a:path w="4450" h="4451" extrusionOk="0">
                    <a:moveTo>
                      <a:pt x="2225" y="1"/>
                    </a:moveTo>
                    <a:cubicBezTo>
                      <a:pt x="997" y="1"/>
                      <a:pt x="1" y="997"/>
                      <a:pt x="1" y="2227"/>
                    </a:cubicBezTo>
                    <a:cubicBezTo>
                      <a:pt x="1" y="3455"/>
                      <a:pt x="997" y="4451"/>
                      <a:pt x="2225" y="4451"/>
                    </a:cubicBezTo>
                    <a:cubicBezTo>
                      <a:pt x="3453" y="4451"/>
                      <a:pt x="4449" y="3455"/>
                      <a:pt x="4449" y="2227"/>
                    </a:cubicBezTo>
                    <a:cubicBezTo>
                      <a:pt x="4449" y="997"/>
                      <a:pt x="3453" y="1"/>
                      <a:pt x="222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" name="Google Shape;272;p33"/>
              <p:cNvSpPr/>
              <p:nvPr/>
            </p:nvSpPr>
            <p:spPr>
              <a:xfrm>
                <a:off x="3159375" y="4298600"/>
                <a:ext cx="78525" cy="78525"/>
              </a:xfrm>
              <a:custGeom>
                <a:avLst/>
                <a:gdLst/>
                <a:ahLst/>
                <a:cxnLst/>
                <a:rect l="l" t="t" r="r" b="b"/>
                <a:pathLst>
                  <a:path w="3141" h="3141" extrusionOk="0">
                    <a:moveTo>
                      <a:pt x="1570" y="1"/>
                    </a:moveTo>
                    <a:cubicBezTo>
                      <a:pt x="703" y="1"/>
                      <a:pt x="1" y="703"/>
                      <a:pt x="1" y="1572"/>
                    </a:cubicBezTo>
                    <a:cubicBezTo>
                      <a:pt x="1" y="2437"/>
                      <a:pt x="703" y="3141"/>
                      <a:pt x="1570" y="3141"/>
                    </a:cubicBezTo>
                    <a:cubicBezTo>
                      <a:pt x="2437" y="3141"/>
                      <a:pt x="3141" y="2438"/>
                      <a:pt x="3141" y="1572"/>
                    </a:cubicBezTo>
                    <a:cubicBezTo>
                      <a:pt x="3141" y="703"/>
                      <a:pt x="2437" y="1"/>
                      <a:pt x="157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273;p33"/>
              <p:cNvSpPr/>
              <p:nvPr/>
            </p:nvSpPr>
            <p:spPr>
              <a:xfrm>
                <a:off x="3064100" y="4205475"/>
                <a:ext cx="267225" cy="132200"/>
              </a:xfrm>
              <a:custGeom>
                <a:avLst/>
                <a:gdLst/>
                <a:ahLst/>
                <a:cxnLst/>
                <a:rect l="l" t="t" r="r" b="b"/>
                <a:pathLst>
                  <a:path w="10689" h="5288" extrusionOk="0">
                    <a:moveTo>
                      <a:pt x="5345" y="0"/>
                    </a:moveTo>
                    <a:cubicBezTo>
                      <a:pt x="2412" y="0"/>
                      <a:pt x="31" y="2362"/>
                      <a:pt x="1" y="5288"/>
                    </a:cubicBezTo>
                    <a:lnTo>
                      <a:pt x="10689" y="5288"/>
                    </a:lnTo>
                    <a:cubicBezTo>
                      <a:pt x="10658" y="2362"/>
                      <a:pt x="8277" y="0"/>
                      <a:pt x="534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" name="Google Shape;274;p33"/>
              <p:cNvSpPr/>
              <p:nvPr/>
            </p:nvSpPr>
            <p:spPr>
              <a:xfrm>
                <a:off x="2738500" y="3851950"/>
                <a:ext cx="179400" cy="105550"/>
              </a:xfrm>
              <a:custGeom>
                <a:avLst/>
                <a:gdLst/>
                <a:ahLst/>
                <a:cxnLst/>
                <a:rect l="l" t="t" r="r" b="b"/>
                <a:pathLst>
                  <a:path w="7176" h="4222" extrusionOk="0">
                    <a:moveTo>
                      <a:pt x="1872" y="1"/>
                    </a:moveTo>
                    <a:cubicBezTo>
                      <a:pt x="877" y="1"/>
                      <a:pt x="0" y="913"/>
                      <a:pt x="0" y="1907"/>
                    </a:cubicBezTo>
                    <a:lnTo>
                      <a:pt x="0" y="2447"/>
                    </a:lnTo>
                    <a:cubicBezTo>
                      <a:pt x="0" y="3442"/>
                      <a:pt x="877" y="4221"/>
                      <a:pt x="1872" y="4221"/>
                    </a:cubicBezTo>
                    <a:lnTo>
                      <a:pt x="5475" y="4221"/>
                    </a:lnTo>
                    <a:cubicBezTo>
                      <a:pt x="6470" y="4221"/>
                      <a:pt x="7175" y="3442"/>
                      <a:pt x="7175" y="2447"/>
                    </a:cubicBezTo>
                    <a:lnTo>
                      <a:pt x="7175" y="1907"/>
                    </a:lnTo>
                    <a:cubicBezTo>
                      <a:pt x="7175" y="913"/>
                      <a:pt x="6470" y="1"/>
                      <a:pt x="54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275;p33"/>
              <p:cNvSpPr/>
              <p:nvPr/>
            </p:nvSpPr>
            <p:spPr>
              <a:xfrm>
                <a:off x="2738375" y="3852975"/>
                <a:ext cx="40550" cy="92000"/>
              </a:xfrm>
              <a:custGeom>
                <a:avLst/>
                <a:gdLst/>
                <a:ahLst/>
                <a:cxnLst/>
                <a:rect l="l" t="t" r="r" b="b"/>
                <a:pathLst>
                  <a:path w="1622" h="3680" extrusionOk="0">
                    <a:moveTo>
                      <a:pt x="1511" y="0"/>
                    </a:moveTo>
                    <a:cubicBezTo>
                      <a:pt x="633" y="121"/>
                      <a:pt x="1" y="1004"/>
                      <a:pt x="1" y="1915"/>
                    </a:cubicBezTo>
                    <a:lnTo>
                      <a:pt x="1" y="2455"/>
                    </a:lnTo>
                    <a:cubicBezTo>
                      <a:pt x="1" y="2962"/>
                      <a:pt x="248" y="3353"/>
                      <a:pt x="583" y="3679"/>
                    </a:cubicBezTo>
                    <a:cubicBezTo>
                      <a:pt x="669" y="3528"/>
                      <a:pt x="717" y="3441"/>
                      <a:pt x="797" y="3287"/>
                    </a:cubicBezTo>
                    <a:cubicBezTo>
                      <a:pt x="1101" y="2699"/>
                      <a:pt x="1112" y="2747"/>
                      <a:pt x="1305" y="2122"/>
                    </a:cubicBezTo>
                    <a:cubicBezTo>
                      <a:pt x="1422" y="1741"/>
                      <a:pt x="1547" y="1355"/>
                      <a:pt x="1617" y="963"/>
                    </a:cubicBezTo>
                    <a:lnTo>
                      <a:pt x="1617" y="963"/>
                    </a:lnTo>
                    <a:cubicBezTo>
                      <a:pt x="1616" y="967"/>
                      <a:pt x="1614" y="968"/>
                      <a:pt x="1613" y="968"/>
                    </a:cubicBezTo>
                    <a:cubicBezTo>
                      <a:pt x="1600" y="968"/>
                      <a:pt x="1616" y="666"/>
                      <a:pt x="1621" y="497"/>
                    </a:cubicBezTo>
                    <a:cubicBezTo>
                      <a:pt x="1605" y="424"/>
                      <a:pt x="1521" y="44"/>
                      <a:pt x="151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" name="Google Shape;276;p33"/>
              <p:cNvSpPr/>
              <p:nvPr/>
            </p:nvSpPr>
            <p:spPr>
              <a:xfrm>
                <a:off x="2822775" y="3868250"/>
                <a:ext cx="76400" cy="76400"/>
              </a:xfrm>
              <a:custGeom>
                <a:avLst/>
                <a:gdLst/>
                <a:ahLst/>
                <a:cxnLst/>
                <a:rect l="l" t="t" r="r" b="b"/>
                <a:pathLst>
                  <a:path w="3056" h="3056" extrusionOk="0">
                    <a:moveTo>
                      <a:pt x="1528" y="1"/>
                    </a:moveTo>
                    <a:cubicBezTo>
                      <a:pt x="684" y="1"/>
                      <a:pt x="0" y="684"/>
                      <a:pt x="0" y="1528"/>
                    </a:cubicBezTo>
                    <a:cubicBezTo>
                      <a:pt x="0" y="2371"/>
                      <a:pt x="684" y="3055"/>
                      <a:pt x="1528" y="3055"/>
                    </a:cubicBezTo>
                    <a:cubicBezTo>
                      <a:pt x="2371" y="3055"/>
                      <a:pt x="3055" y="2371"/>
                      <a:pt x="3055" y="1528"/>
                    </a:cubicBezTo>
                    <a:cubicBezTo>
                      <a:pt x="3055" y="684"/>
                      <a:pt x="2371" y="1"/>
                      <a:pt x="15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" name="Google Shape;277;p33"/>
              <p:cNvSpPr/>
              <p:nvPr/>
            </p:nvSpPr>
            <p:spPr>
              <a:xfrm>
                <a:off x="2843800" y="3889275"/>
                <a:ext cx="34350" cy="34350"/>
              </a:xfrm>
              <a:custGeom>
                <a:avLst/>
                <a:gdLst/>
                <a:ahLst/>
                <a:cxnLst/>
                <a:rect l="l" t="t" r="r" b="b"/>
                <a:pathLst>
                  <a:path w="1374" h="1374" extrusionOk="0">
                    <a:moveTo>
                      <a:pt x="687" y="0"/>
                    </a:moveTo>
                    <a:cubicBezTo>
                      <a:pt x="308" y="0"/>
                      <a:pt x="0" y="308"/>
                      <a:pt x="0" y="687"/>
                    </a:cubicBezTo>
                    <a:cubicBezTo>
                      <a:pt x="0" y="1067"/>
                      <a:pt x="306" y="1374"/>
                      <a:pt x="687" y="1374"/>
                    </a:cubicBezTo>
                    <a:cubicBezTo>
                      <a:pt x="1066" y="1374"/>
                      <a:pt x="1373" y="1067"/>
                      <a:pt x="1373" y="687"/>
                    </a:cubicBezTo>
                    <a:cubicBezTo>
                      <a:pt x="1373" y="308"/>
                      <a:pt x="1066" y="0"/>
                      <a:pt x="68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0" name="Google Shape;208;p32">
            <a:extLst>
              <a:ext uri="{FF2B5EF4-FFF2-40B4-BE49-F238E27FC236}">
                <a16:creationId xmlns:a16="http://schemas.microsoft.com/office/drawing/2014/main" id="{C8845561-9CD2-4D87-B73A-6E6358746EE5}"/>
              </a:ext>
            </a:extLst>
          </p:cNvPr>
          <p:cNvSpPr txBox="1">
            <a:spLocks/>
          </p:cNvSpPr>
          <p:nvPr/>
        </p:nvSpPr>
        <p:spPr>
          <a:xfrm>
            <a:off x="5580709" y="2132625"/>
            <a:ext cx="2393700" cy="60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/>
          </a:p>
        </p:txBody>
      </p:sp>
      <p:sp>
        <p:nvSpPr>
          <p:cNvPr id="61" name="Google Shape;209;p32">
            <a:extLst>
              <a:ext uri="{FF2B5EF4-FFF2-40B4-BE49-F238E27FC236}">
                <a16:creationId xmlns:a16="http://schemas.microsoft.com/office/drawing/2014/main" id="{4D8E9902-F57E-4BB6-844E-C26F8BC9A743}"/>
              </a:ext>
            </a:extLst>
          </p:cNvPr>
          <p:cNvSpPr txBox="1">
            <a:spLocks/>
          </p:cNvSpPr>
          <p:nvPr/>
        </p:nvSpPr>
        <p:spPr>
          <a:xfrm>
            <a:off x="5580716" y="1709925"/>
            <a:ext cx="2393700" cy="57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35020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3"/>
          <p:cNvSpPr txBox="1">
            <a:spLocks noGrp="1"/>
          </p:cNvSpPr>
          <p:nvPr>
            <p:ph type="title"/>
          </p:nvPr>
        </p:nvSpPr>
        <p:spPr>
          <a:xfrm>
            <a:off x="218403" y="275306"/>
            <a:ext cx="8687058" cy="10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4400" dirty="0"/>
              <a:t>Sales &amp; Product Performance</a:t>
            </a:r>
            <a:endParaRPr lang="en-US" sz="4400" b="1" dirty="0"/>
          </a:p>
        </p:txBody>
      </p:sp>
      <p:sp>
        <p:nvSpPr>
          <p:cNvPr id="61" name="Google Shape;209;p32">
            <a:extLst>
              <a:ext uri="{FF2B5EF4-FFF2-40B4-BE49-F238E27FC236}">
                <a16:creationId xmlns:a16="http://schemas.microsoft.com/office/drawing/2014/main" id="{4D8E9902-F57E-4BB6-844E-C26F8BC9A743}"/>
              </a:ext>
            </a:extLst>
          </p:cNvPr>
          <p:cNvSpPr txBox="1">
            <a:spLocks/>
          </p:cNvSpPr>
          <p:nvPr/>
        </p:nvSpPr>
        <p:spPr>
          <a:xfrm>
            <a:off x="5580716" y="1709925"/>
            <a:ext cx="2393700" cy="57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00BF87A-3506-49DE-9B57-CADA6EF902E1}"/>
              </a:ext>
            </a:extLst>
          </p:cNvPr>
          <p:cNvSpPr txBox="1"/>
          <p:nvPr/>
        </p:nvSpPr>
        <p:spPr>
          <a:xfrm>
            <a:off x="218402" y="1327023"/>
            <a:ext cx="691789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17500">
              <a:buClr>
                <a:schemeClr val="dk1"/>
              </a:buClr>
              <a:buSzPts val="1400"/>
              <a:buFont typeface="+mj-lt"/>
              <a:buAutoNum type="arabicPeriod"/>
            </a:pPr>
            <a:r>
              <a:rPr lang="en-US" dirty="0">
                <a:solidFill>
                  <a:schemeClr val="dk1"/>
                </a:solidFill>
                <a:latin typeface="Figtree"/>
                <a:sym typeface="Figtree"/>
              </a:rPr>
              <a:t>Which product types generate the highest revenue?</a:t>
            </a:r>
          </a:p>
          <a:p>
            <a:pPr marL="457200" indent="-317500">
              <a:buClr>
                <a:schemeClr val="dk1"/>
              </a:buClr>
              <a:buSzPts val="1400"/>
              <a:buFont typeface="+mj-lt"/>
              <a:buAutoNum type="arabicPeriod"/>
            </a:pPr>
            <a:r>
              <a:rPr lang="en-US" dirty="0">
                <a:solidFill>
                  <a:schemeClr val="dk1"/>
                </a:solidFill>
                <a:latin typeface="Figtree"/>
                <a:sym typeface="Figtree"/>
              </a:rPr>
              <a:t>Which SKUs have the highest number of units sold?</a:t>
            </a:r>
          </a:p>
          <a:p>
            <a:pPr marL="457200" indent="-317500">
              <a:buClr>
                <a:schemeClr val="dk1"/>
              </a:buClr>
              <a:buSzPts val="1400"/>
              <a:buFont typeface="+mj-lt"/>
              <a:buAutoNum type="arabicPeriod"/>
            </a:pPr>
            <a:r>
              <a:rPr lang="en-US" dirty="0">
                <a:solidFill>
                  <a:schemeClr val="dk1"/>
                </a:solidFill>
                <a:latin typeface="Figtree"/>
                <a:sym typeface="Figtree"/>
              </a:rPr>
              <a:t>What is the relationship between product price and sales volume?</a:t>
            </a:r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9953CAF8-6155-4DA6-949D-334B850990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0988" y="3508622"/>
            <a:ext cx="1392404" cy="13924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A1FD05A7-6084-45F6-B5FB-294B325C75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1596" y="162475"/>
            <a:ext cx="1174001" cy="11740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4868E1D-98EF-4698-8FCA-AA04A6619B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3220" y="2504045"/>
            <a:ext cx="2922245" cy="14125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9EEF4C9-3C35-4BC7-BCB0-D244AA019C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53948" y="2504045"/>
            <a:ext cx="2798708" cy="13867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6A4A8F2-FD41-4E81-ABB7-4CC6BEF1304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00900" y="1419090"/>
            <a:ext cx="1686570" cy="19328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53BF4F2-1006-4E96-8F8E-24E61A4CC70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1083" y="3986586"/>
            <a:ext cx="7173326" cy="4763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943369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3"/>
          <p:cNvSpPr txBox="1">
            <a:spLocks noGrp="1"/>
          </p:cNvSpPr>
          <p:nvPr>
            <p:ph type="title"/>
          </p:nvPr>
        </p:nvSpPr>
        <p:spPr>
          <a:xfrm>
            <a:off x="218403" y="275306"/>
            <a:ext cx="8687058" cy="10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4400" dirty="0"/>
              <a:t>Inventory &amp; Availability</a:t>
            </a:r>
            <a:endParaRPr lang="en-US" sz="4400" b="1" dirty="0"/>
          </a:p>
        </p:txBody>
      </p:sp>
      <p:sp>
        <p:nvSpPr>
          <p:cNvPr id="60" name="Google Shape;208;p32">
            <a:extLst>
              <a:ext uri="{FF2B5EF4-FFF2-40B4-BE49-F238E27FC236}">
                <a16:creationId xmlns:a16="http://schemas.microsoft.com/office/drawing/2014/main" id="{C8845561-9CD2-4D87-B73A-6E6358746EE5}"/>
              </a:ext>
            </a:extLst>
          </p:cNvPr>
          <p:cNvSpPr txBox="1">
            <a:spLocks/>
          </p:cNvSpPr>
          <p:nvPr/>
        </p:nvSpPr>
        <p:spPr>
          <a:xfrm>
            <a:off x="5580709" y="2132625"/>
            <a:ext cx="2393700" cy="60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/>
          </a:p>
        </p:txBody>
      </p:sp>
      <p:sp>
        <p:nvSpPr>
          <p:cNvPr id="61" name="Google Shape;209;p32">
            <a:extLst>
              <a:ext uri="{FF2B5EF4-FFF2-40B4-BE49-F238E27FC236}">
                <a16:creationId xmlns:a16="http://schemas.microsoft.com/office/drawing/2014/main" id="{4D8E9902-F57E-4BB6-844E-C26F8BC9A743}"/>
              </a:ext>
            </a:extLst>
          </p:cNvPr>
          <p:cNvSpPr txBox="1">
            <a:spLocks/>
          </p:cNvSpPr>
          <p:nvPr/>
        </p:nvSpPr>
        <p:spPr>
          <a:xfrm>
            <a:off x="5580716" y="1709925"/>
            <a:ext cx="2393700" cy="57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00BF87A-3506-49DE-9B57-CADA6EF902E1}"/>
              </a:ext>
            </a:extLst>
          </p:cNvPr>
          <p:cNvSpPr txBox="1"/>
          <p:nvPr/>
        </p:nvSpPr>
        <p:spPr>
          <a:xfrm>
            <a:off x="218402" y="1327023"/>
            <a:ext cx="691789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17500">
              <a:buClr>
                <a:schemeClr val="dk1"/>
              </a:buClr>
              <a:buSzPts val="1400"/>
              <a:buFont typeface="+mj-lt"/>
              <a:buAutoNum type="arabicPeriod"/>
            </a:pPr>
            <a:r>
              <a:rPr lang="en-US" dirty="0">
                <a:solidFill>
                  <a:schemeClr val="dk1"/>
                </a:solidFill>
                <a:latin typeface="Figtree"/>
                <a:sym typeface="Figtree"/>
              </a:rPr>
              <a:t>Which products have low stock levels or high stockout risk?</a:t>
            </a:r>
          </a:p>
          <a:p>
            <a:pPr marL="457200" indent="-317500">
              <a:buClr>
                <a:schemeClr val="dk1"/>
              </a:buClr>
              <a:buSzPts val="1400"/>
              <a:buFont typeface="+mj-lt"/>
              <a:buAutoNum type="arabicPeriod"/>
            </a:pPr>
            <a:r>
              <a:rPr lang="en-US" dirty="0">
                <a:solidFill>
                  <a:schemeClr val="dk1"/>
                </a:solidFill>
                <a:latin typeface="Figtree"/>
                <a:sym typeface="Figtree"/>
              </a:rPr>
              <a:t>Is there a correlation between availability and sales performance?</a:t>
            </a:r>
          </a:p>
          <a:p>
            <a:pPr marL="457200" indent="-317500">
              <a:buClr>
                <a:schemeClr val="dk1"/>
              </a:buClr>
              <a:buSzPts val="1400"/>
              <a:buFont typeface="+mj-lt"/>
              <a:buAutoNum type="arabicPeriod"/>
            </a:pPr>
            <a:r>
              <a:rPr lang="en-US" dirty="0">
                <a:solidFill>
                  <a:schemeClr val="dk1"/>
                </a:solidFill>
                <a:latin typeface="Figtree"/>
                <a:sym typeface="Figtree"/>
              </a:rPr>
              <a:t>How do lead times influence stock levels and ordering behavior?</a:t>
            </a:r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9953CAF8-6155-4DA6-949D-334B850990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0745" y="3509698"/>
            <a:ext cx="1428069" cy="14280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A1FD05A7-6084-45F6-B5FB-294B325C75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1437" y="175128"/>
            <a:ext cx="934745" cy="9347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B372294-1859-4F2F-9A65-AF469F0407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24715" y="3224311"/>
            <a:ext cx="1905266" cy="15623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E96C2F3-D34E-45D6-AE66-6E9D330B4D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8574" y="2505717"/>
            <a:ext cx="2020517" cy="14371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03D858D-4931-4100-B7EA-E093E74374B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35892" y="1340876"/>
            <a:ext cx="2289706" cy="11915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AA1633B-A4A1-4A4B-B2A5-6FBD9C1B04C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21228" y="2620579"/>
            <a:ext cx="2924446" cy="16456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104187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3"/>
          <p:cNvSpPr txBox="1">
            <a:spLocks noGrp="1"/>
          </p:cNvSpPr>
          <p:nvPr>
            <p:ph type="title"/>
          </p:nvPr>
        </p:nvSpPr>
        <p:spPr>
          <a:xfrm>
            <a:off x="218402" y="275306"/>
            <a:ext cx="8796623" cy="10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4000" dirty="0"/>
              <a:t>Supplier &amp; Manufacturing Analysis</a:t>
            </a:r>
            <a:endParaRPr lang="en-US" sz="4000" b="1" dirty="0"/>
          </a:p>
        </p:txBody>
      </p:sp>
      <p:sp>
        <p:nvSpPr>
          <p:cNvPr id="60" name="Google Shape;208;p32">
            <a:extLst>
              <a:ext uri="{FF2B5EF4-FFF2-40B4-BE49-F238E27FC236}">
                <a16:creationId xmlns:a16="http://schemas.microsoft.com/office/drawing/2014/main" id="{C8845561-9CD2-4D87-B73A-6E6358746EE5}"/>
              </a:ext>
            </a:extLst>
          </p:cNvPr>
          <p:cNvSpPr txBox="1">
            <a:spLocks/>
          </p:cNvSpPr>
          <p:nvPr/>
        </p:nvSpPr>
        <p:spPr>
          <a:xfrm>
            <a:off x="5580709" y="2132625"/>
            <a:ext cx="2393700" cy="60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/>
          </a:p>
        </p:txBody>
      </p:sp>
      <p:sp>
        <p:nvSpPr>
          <p:cNvPr id="61" name="Google Shape;209;p32">
            <a:extLst>
              <a:ext uri="{FF2B5EF4-FFF2-40B4-BE49-F238E27FC236}">
                <a16:creationId xmlns:a16="http://schemas.microsoft.com/office/drawing/2014/main" id="{4D8E9902-F57E-4BB6-844E-C26F8BC9A743}"/>
              </a:ext>
            </a:extLst>
          </p:cNvPr>
          <p:cNvSpPr txBox="1">
            <a:spLocks/>
          </p:cNvSpPr>
          <p:nvPr/>
        </p:nvSpPr>
        <p:spPr>
          <a:xfrm>
            <a:off x="5580716" y="1709925"/>
            <a:ext cx="2393700" cy="57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00BF87A-3506-49DE-9B57-CADA6EF902E1}"/>
              </a:ext>
            </a:extLst>
          </p:cNvPr>
          <p:cNvSpPr txBox="1"/>
          <p:nvPr/>
        </p:nvSpPr>
        <p:spPr>
          <a:xfrm>
            <a:off x="218402" y="1327023"/>
            <a:ext cx="691789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17500">
              <a:buClr>
                <a:schemeClr val="dk1"/>
              </a:buClr>
              <a:buSzPts val="1400"/>
              <a:buFont typeface="+mj-lt"/>
              <a:buAutoNum type="arabicPeriod"/>
            </a:pPr>
            <a:r>
              <a:rPr lang="en-US" dirty="0">
                <a:solidFill>
                  <a:schemeClr val="dk1"/>
                </a:solidFill>
                <a:latin typeface="Figtree"/>
                <a:sym typeface="Figtree"/>
              </a:rPr>
              <a:t>Which SKUs are linked to high defect rates or failed inspections?</a:t>
            </a:r>
          </a:p>
          <a:p>
            <a:pPr marL="457200" indent="-317500">
              <a:buClr>
                <a:schemeClr val="dk1"/>
              </a:buClr>
              <a:buSzPts val="1400"/>
              <a:buFont typeface="+mj-lt"/>
              <a:buAutoNum type="arabicPeriod"/>
            </a:pPr>
            <a:r>
              <a:rPr lang="en-US" dirty="0">
                <a:solidFill>
                  <a:schemeClr val="dk1"/>
                </a:solidFill>
                <a:latin typeface="Figtree"/>
                <a:sym typeface="Figtree"/>
              </a:rPr>
              <a:t>How do manufacturing costs vary by product type or supplier?</a:t>
            </a:r>
          </a:p>
          <a:p>
            <a:pPr marL="457200" indent="-317500">
              <a:buClr>
                <a:schemeClr val="dk1"/>
              </a:buClr>
              <a:buSzPts val="1400"/>
              <a:buFont typeface="+mj-lt"/>
              <a:buAutoNum type="arabicPeriod"/>
            </a:pPr>
            <a:r>
              <a:rPr lang="en-US" dirty="0">
                <a:solidFill>
                  <a:schemeClr val="dk1"/>
                </a:solidFill>
                <a:latin typeface="Figtree"/>
                <a:sym typeface="Figtree"/>
              </a:rPr>
              <a:t>What are the average manufacturing lead times by supplier?</a:t>
            </a:r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9953CAF8-6155-4DA6-949D-334B850990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0280" y="3858641"/>
            <a:ext cx="934745" cy="9347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A1FD05A7-6084-45F6-B5FB-294B325C75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9255" y="188469"/>
            <a:ext cx="805771" cy="8057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E83DAA0-8831-469A-8040-6F3B053AFE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866" y="2265169"/>
            <a:ext cx="3005998" cy="16252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71AF7B0-79BB-4243-AE3A-22B6D31127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43114" y="2802863"/>
            <a:ext cx="3562847" cy="1914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784B5E2-B9A7-4B28-A5FC-D1C265D824D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67983" y="1284859"/>
            <a:ext cx="1442099" cy="20003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148095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3"/>
          <p:cNvSpPr txBox="1">
            <a:spLocks noGrp="1"/>
          </p:cNvSpPr>
          <p:nvPr>
            <p:ph type="title"/>
          </p:nvPr>
        </p:nvSpPr>
        <p:spPr>
          <a:xfrm>
            <a:off x="218402" y="275306"/>
            <a:ext cx="8796623" cy="10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4000" dirty="0"/>
              <a:t>Shipping &amp; Logistics</a:t>
            </a:r>
            <a:endParaRPr lang="en-US" sz="4000" b="1" dirty="0"/>
          </a:p>
        </p:txBody>
      </p:sp>
      <p:sp>
        <p:nvSpPr>
          <p:cNvPr id="60" name="Google Shape;208;p32">
            <a:extLst>
              <a:ext uri="{FF2B5EF4-FFF2-40B4-BE49-F238E27FC236}">
                <a16:creationId xmlns:a16="http://schemas.microsoft.com/office/drawing/2014/main" id="{C8845561-9CD2-4D87-B73A-6E6358746EE5}"/>
              </a:ext>
            </a:extLst>
          </p:cNvPr>
          <p:cNvSpPr txBox="1">
            <a:spLocks/>
          </p:cNvSpPr>
          <p:nvPr/>
        </p:nvSpPr>
        <p:spPr>
          <a:xfrm>
            <a:off x="5580709" y="2132625"/>
            <a:ext cx="2393700" cy="60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/>
          </a:p>
        </p:txBody>
      </p:sp>
      <p:sp>
        <p:nvSpPr>
          <p:cNvPr id="61" name="Google Shape;209;p32">
            <a:extLst>
              <a:ext uri="{FF2B5EF4-FFF2-40B4-BE49-F238E27FC236}">
                <a16:creationId xmlns:a16="http://schemas.microsoft.com/office/drawing/2014/main" id="{4D8E9902-F57E-4BB6-844E-C26F8BC9A743}"/>
              </a:ext>
            </a:extLst>
          </p:cNvPr>
          <p:cNvSpPr txBox="1">
            <a:spLocks/>
          </p:cNvSpPr>
          <p:nvPr/>
        </p:nvSpPr>
        <p:spPr>
          <a:xfrm>
            <a:off x="5580716" y="1709925"/>
            <a:ext cx="2393700" cy="57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00BF87A-3506-49DE-9B57-CADA6EF902E1}"/>
              </a:ext>
            </a:extLst>
          </p:cNvPr>
          <p:cNvSpPr txBox="1"/>
          <p:nvPr/>
        </p:nvSpPr>
        <p:spPr>
          <a:xfrm>
            <a:off x="218402" y="1327023"/>
            <a:ext cx="691789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17500">
              <a:buClr>
                <a:schemeClr val="dk1"/>
              </a:buClr>
              <a:buSzPts val="1400"/>
              <a:buFont typeface="+mj-lt"/>
              <a:buAutoNum type="arabicPeriod"/>
            </a:pPr>
            <a:r>
              <a:rPr lang="en-US" dirty="0">
                <a:solidFill>
                  <a:schemeClr val="dk1"/>
                </a:solidFill>
                <a:latin typeface="Figtree"/>
                <a:sym typeface="Figtree"/>
              </a:rPr>
              <a:t>Which shipping carriers are most cost-effective?</a:t>
            </a:r>
          </a:p>
          <a:p>
            <a:pPr marL="457200" indent="-317500">
              <a:buClr>
                <a:schemeClr val="dk1"/>
              </a:buClr>
              <a:buSzPts val="1400"/>
              <a:buFont typeface="+mj-lt"/>
              <a:buAutoNum type="arabicPeriod"/>
            </a:pPr>
            <a:r>
              <a:rPr lang="en-US" dirty="0">
                <a:solidFill>
                  <a:schemeClr val="dk1"/>
                </a:solidFill>
                <a:latin typeface="Figtree"/>
                <a:sym typeface="Figtree"/>
              </a:rPr>
              <a:t>What is the average shipping time by Product Type?</a:t>
            </a:r>
          </a:p>
          <a:p>
            <a:pPr marL="457200" indent="-317500">
              <a:buClr>
                <a:schemeClr val="dk1"/>
              </a:buClr>
              <a:buSzPts val="1400"/>
              <a:buFont typeface="+mj-lt"/>
              <a:buAutoNum type="arabicPeriod"/>
            </a:pPr>
            <a:r>
              <a:rPr lang="en-US" dirty="0">
                <a:solidFill>
                  <a:schemeClr val="dk1"/>
                </a:solidFill>
                <a:latin typeface="Figtree"/>
                <a:sym typeface="Figtree"/>
              </a:rPr>
              <a:t>Are specific routes causing higher costs?</a:t>
            </a:r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9953CAF8-6155-4DA6-949D-334B850990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5710" y="449333"/>
            <a:ext cx="934745" cy="9347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A1FD05A7-6084-45F6-B5FB-294B325C75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9255" y="188469"/>
            <a:ext cx="805771" cy="8057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560B78F-5591-48F1-A267-55C40C6645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9850" y="2434275"/>
            <a:ext cx="2067598" cy="16975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61B2269-DB18-45DB-89C4-B6012F4C2E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47016" y="3117403"/>
            <a:ext cx="5665124" cy="16533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DC435B8-83DA-46E7-9C0A-6C7763DBED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49592" y="455377"/>
            <a:ext cx="1659554" cy="24819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693506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3"/>
          <p:cNvSpPr txBox="1">
            <a:spLocks noGrp="1"/>
          </p:cNvSpPr>
          <p:nvPr>
            <p:ph type="title"/>
          </p:nvPr>
        </p:nvSpPr>
        <p:spPr>
          <a:xfrm>
            <a:off x="218402" y="275306"/>
            <a:ext cx="8796623" cy="10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4000" dirty="0"/>
              <a:t>Customer Demographics</a:t>
            </a:r>
            <a:endParaRPr lang="en-US" sz="4000" b="1" dirty="0"/>
          </a:p>
        </p:txBody>
      </p:sp>
      <p:sp>
        <p:nvSpPr>
          <p:cNvPr id="60" name="Google Shape;208;p32">
            <a:extLst>
              <a:ext uri="{FF2B5EF4-FFF2-40B4-BE49-F238E27FC236}">
                <a16:creationId xmlns:a16="http://schemas.microsoft.com/office/drawing/2014/main" id="{C8845561-9CD2-4D87-B73A-6E6358746EE5}"/>
              </a:ext>
            </a:extLst>
          </p:cNvPr>
          <p:cNvSpPr txBox="1">
            <a:spLocks/>
          </p:cNvSpPr>
          <p:nvPr/>
        </p:nvSpPr>
        <p:spPr>
          <a:xfrm>
            <a:off x="5580709" y="2132625"/>
            <a:ext cx="2393700" cy="60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/>
          </a:p>
        </p:txBody>
      </p:sp>
      <p:sp>
        <p:nvSpPr>
          <p:cNvPr id="61" name="Google Shape;209;p32">
            <a:extLst>
              <a:ext uri="{FF2B5EF4-FFF2-40B4-BE49-F238E27FC236}">
                <a16:creationId xmlns:a16="http://schemas.microsoft.com/office/drawing/2014/main" id="{4D8E9902-F57E-4BB6-844E-C26F8BC9A743}"/>
              </a:ext>
            </a:extLst>
          </p:cNvPr>
          <p:cNvSpPr txBox="1">
            <a:spLocks/>
          </p:cNvSpPr>
          <p:nvPr/>
        </p:nvSpPr>
        <p:spPr>
          <a:xfrm>
            <a:off x="5580716" y="1709925"/>
            <a:ext cx="2393700" cy="57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00BF87A-3506-49DE-9B57-CADA6EF902E1}"/>
              </a:ext>
            </a:extLst>
          </p:cNvPr>
          <p:cNvSpPr txBox="1"/>
          <p:nvPr/>
        </p:nvSpPr>
        <p:spPr>
          <a:xfrm>
            <a:off x="218402" y="1327023"/>
            <a:ext cx="69178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17500">
              <a:buClr>
                <a:schemeClr val="dk1"/>
              </a:buClr>
              <a:buSzPts val="1400"/>
              <a:buFont typeface="+mj-lt"/>
              <a:buAutoNum type="arabicPeriod"/>
            </a:pPr>
            <a:r>
              <a:rPr lang="en-US" dirty="0">
                <a:solidFill>
                  <a:schemeClr val="dk1"/>
                </a:solidFill>
                <a:latin typeface="Figtree"/>
                <a:sym typeface="Figtree"/>
              </a:rPr>
              <a:t>How do customer demographics influence purchasing patterns?</a:t>
            </a:r>
          </a:p>
          <a:p>
            <a:pPr marL="457200" indent="-317500">
              <a:buClr>
                <a:schemeClr val="dk1"/>
              </a:buClr>
              <a:buSzPts val="1400"/>
              <a:buFont typeface="+mj-lt"/>
              <a:buAutoNum type="arabicPeriod"/>
            </a:pPr>
            <a:r>
              <a:rPr lang="en-US" dirty="0">
                <a:solidFill>
                  <a:schemeClr val="dk1"/>
                </a:solidFill>
                <a:latin typeface="Figtree"/>
                <a:sym typeface="Figtree"/>
              </a:rPr>
              <a:t>Are certain products preferred by specific customer segments?</a:t>
            </a:r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9953CAF8-6155-4DA6-949D-334B850990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3468" y="2939625"/>
            <a:ext cx="1551573" cy="15515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A1FD05A7-6084-45F6-B5FB-294B325C75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4409" y="176707"/>
            <a:ext cx="951189" cy="9511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5F5BCC6-E3D4-400E-8754-C38A9D3698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8402" y="1901658"/>
            <a:ext cx="2581635" cy="18385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3BE984E-B4C1-4E8F-A293-654BCA153D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75588" y="2132625"/>
            <a:ext cx="3953028" cy="25884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344ABAF-5CBB-4922-9570-9E939E6AFAC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81604" y="1194956"/>
            <a:ext cx="1557220" cy="16259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82132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3"/>
          <p:cNvSpPr txBox="1">
            <a:spLocks noGrp="1"/>
          </p:cNvSpPr>
          <p:nvPr>
            <p:ph type="title"/>
          </p:nvPr>
        </p:nvSpPr>
        <p:spPr>
          <a:xfrm>
            <a:off x="1395842" y="861015"/>
            <a:ext cx="6763010" cy="10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-US" dirty="0"/>
              <a:t>Visualizing Insights with Dashboards</a:t>
            </a:r>
          </a:p>
        </p:txBody>
      </p:sp>
      <p:sp>
        <p:nvSpPr>
          <p:cNvPr id="221" name="Google Shape;221;p33"/>
          <p:cNvSpPr txBox="1">
            <a:spLocks noGrp="1"/>
          </p:cNvSpPr>
          <p:nvPr>
            <p:ph type="title" idx="2"/>
          </p:nvPr>
        </p:nvSpPr>
        <p:spPr>
          <a:xfrm>
            <a:off x="171178" y="557552"/>
            <a:ext cx="1498500" cy="10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dirty="0"/>
              <a:t>05</a:t>
            </a:r>
            <a:endParaRPr dirty="0"/>
          </a:p>
        </p:txBody>
      </p:sp>
      <p:grpSp>
        <p:nvGrpSpPr>
          <p:cNvPr id="251" name="Google Shape;251;p33"/>
          <p:cNvGrpSpPr/>
          <p:nvPr/>
        </p:nvGrpSpPr>
        <p:grpSpPr>
          <a:xfrm flipH="1">
            <a:off x="7360855" y="208417"/>
            <a:ext cx="1420261" cy="1164496"/>
            <a:chOff x="4672513" y="850735"/>
            <a:chExt cx="1420261" cy="1164496"/>
          </a:xfrm>
        </p:grpSpPr>
        <p:sp>
          <p:nvSpPr>
            <p:cNvPr id="252" name="Google Shape;252;p33"/>
            <p:cNvSpPr/>
            <p:nvPr/>
          </p:nvSpPr>
          <p:spPr>
            <a:xfrm>
              <a:off x="4672513" y="850778"/>
              <a:ext cx="1420261" cy="1164409"/>
            </a:xfrm>
            <a:custGeom>
              <a:avLst/>
              <a:gdLst/>
              <a:ahLst/>
              <a:cxnLst/>
              <a:rect l="l" t="t" r="r" b="b"/>
              <a:pathLst>
                <a:path w="32865" h="26943" extrusionOk="0">
                  <a:moveTo>
                    <a:pt x="9470" y="0"/>
                  </a:moveTo>
                  <a:cubicBezTo>
                    <a:pt x="9293" y="0"/>
                    <a:pt x="9123" y="29"/>
                    <a:pt x="8964" y="83"/>
                  </a:cubicBezTo>
                  <a:lnTo>
                    <a:pt x="8964" y="1098"/>
                  </a:lnTo>
                  <a:cubicBezTo>
                    <a:pt x="8205" y="1423"/>
                    <a:pt x="7569" y="2361"/>
                    <a:pt x="7253" y="3579"/>
                  </a:cubicBezTo>
                  <a:lnTo>
                    <a:pt x="5617" y="3579"/>
                  </a:lnTo>
                  <a:cubicBezTo>
                    <a:pt x="5492" y="3579"/>
                    <a:pt x="5368" y="3593"/>
                    <a:pt x="5249" y="3619"/>
                  </a:cubicBezTo>
                  <a:cubicBezTo>
                    <a:pt x="4515" y="3721"/>
                    <a:pt x="3954" y="4356"/>
                    <a:pt x="3790" y="5094"/>
                  </a:cubicBezTo>
                  <a:cubicBezTo>
                    <a:pt x="3787" y="5110"/>
                    <a:pt x="3783" y="5126"/>
                    <a:pt x="3780" y="5144"/>
                  </a:cubicBezTo>
                  <a:cubicBezTo>
                    <a:pt x="3771" y="5186"/>
                    <a:pt x="3766" y="5229"/>
                    <a:pt x="3760" y="5272"/>
                  </a:cubicBezTo>
                  <a:cubicBezTo>
                    <a:pt x="3758" y="5286"/>
                    <a:pt x="3755" y="5299"/>
                    <a:pt x="3754" y="5312"/>
                  </a:cubicBezTo>
                  <a:cubicBezTo>
                    <a:pt x="3747" y="5386"/>
                    <a:pt x="3741" y="5460"/>
                    <a:pt x="3741" y="5534"/>
                  </a:cubicBezTo>
                  <a:lnTo>
                    <a:pt x="3741" y="6076"/>
                  </a:lnTo>
                  <a:cubicBezTo>
                    <a:pt x="3741" y="6423"/>
                    <a:pt x="3858" y="6715"/>
                    <a:pt x="4040" y="6970"/>
                  </a:cubicBezTo>
                  <a:cubicBezTo>
                    <a:pt x="4120" y="7088"/>
                    <a:pt x="4211" y="7197"/>
                    <a:pt x="4317" y="7293"/>
                  </a:cubicBezTo>
                  <a:cubicBezTo>
                    <a:pt x="4319" y="7295"/>
                    <a:pt x="4320" y="7297"/>
                    <a:pt x="4322" y="7298"/>
                  </a:cubicBezTo>
                  <a:lnTo>
                    <a:pt x="4323" y="7298"/>
                  </a:lnTo>
                  <a:cubicBezTo>
                    <a:pt x="4399" y="7367"/>
                    <a:pt x="4480" y="7429"/>
                    <a:pt x="4565" y="7484"/>
                  </a:cubicBezTo>
                  <a:cubicBezTo>
                    <a:pt x="2433" y="11102"/>
                    <a:pt x="2876" y="16625"/>
                    <a:pt x="3061" y="18230"/>
                  </a:cubicBezTo>
                  <a:cubicBezTo>
                    <a:pt x="1268" y="19080"/>
                    <a:pt x="23" y="20896"/>
                    <a:pt x="1" y="23007"/>
                  </a:cubicBezTo>
                  <a:lnTo>
                    <a:pt x="1470" y="23007"/>
                  </a:lnTo>
                  <a:cubicBezTo>
                    <a:pt x="1470" y="23010"/>
                    <a:pt x="1470" y="23013"/>
                    <a:pt x="1470" y="23016"/>
                  </a:cubicBezTo>
                  <a:cubicBezTo>
                    <a:pt x="1470" y="25185"/>
                    <a:pt x="3228" y="26943"/>
                    <a:pt x="5399" y="26943"/>
                  </a:cubicBezTo>
                  <a:cubicBezTo>
                    <a:pt x="7568" y="26943"/>
                    <a:pt x="9326" y="25185"/>
                    <a:pt x="9326" y="23016"/>
                  </a:cubicBezTo>
                  <a:cubicBezTo>
                    <a:pt x="9326" y="23013"/>
                    <a:pt x="9325" y="23010"/>
                    <a:pt x="9325" y="23007"/>
                  </a:cubicBezTo>
                  <a:lnTo>
                    <a:pt x="10689" y="23007"/>
                  </a:lnTo>
                  <a:cubicBezTo>
                    <a:pt x="10689" y="23001"/>
                    <a:pt x="10689" y="22997"/>
                    <a:pt x="10689" y="22991"/>
                  </a:cubicBezTo>
                  <a:lnTo>
                    <a:pt x="16769" y="22991"/>
                  </a:lnTo>
                  <a:cubicBezTo>
                    <a:pt x="16769" y="22997"/>
                    <a:pt x="16769" y="23001"/>
                    <a:pt x="16769" y="23007"/>
                  </a:cubicBezTo>
                  <a:lnTo>
                    <a:pt x="18223" y="23007"/>
                  </a:lnTo>
                  <a:cubicBezTo>
                    <a:pt x="18223" y="23010"/>
                    <a:pt x="18223" y="23013"/>
                    <a:pt x="18223" y="23016"/>
                  </a:cubicBezTo>
                  <a:cubicBezTo>
                    <a:pt x="18223" y="25185"/>
                    <a:pt x="19981" y="26943"/>
                    <a:pt x="22150" y="26943"/>
                  </a:cubicBezTo>
                  <a:cubicBezTo>
                    <a:pt x="24319" y="26943"/>
                    <a:pt x="26077" y="25185"/>
                    <a:pt x="26077" y="23016"/>
                  </a:cubicBezTo>
                  <a:cubicBezTo>
                    <a:pt x="26077" y="23013"/>
                    <a:pt x="26077" y="23010"/>
                    <a:pt x="26077" y="23007"/>
                  </a:cubicBezTo>
                  <a:lnTo>
                    <a:pt x="27458" y="23007"/>
                  </a:lnTo>
                  <a:cubicBezTo>
                    <a:pt x="27439" y="21252"/>
                    <a:pt x="26574" y="19700"/>
                    <a:pt x="25252" y="18739"/>
                  </a:cubicBezTo>
                  <a:cubicBezTo>
                    <a:pt x="25419" y="18254"/>
                    <a:pt x="25579" y="17751"/>
                    <a:pt x="25715" y="17243"/>
                  </a:cubicBezTo>
                  <a:cubicBezTo>
                    <a:pt x="26173" y="15558"/>
                    <a:pt x="26218" y="13813"/>
                    <a:pt x="26177" y="12653"/>
                  </a:cubicBezTo>
                  <a:lnTo>
                    <a:pt x="32864" y="12653"/>
                  </a:lnTo>
                  <a:lnTo>
                    <a:pt x="32864" y="11387"/>
                  </a:lnTo>
                  <a:lnTo>
                    <a:pt x="32864" y="11385"/>
                  </a:lnTo>
                  <a:lnTo>
                    <a:pt x="31809" y="11385"/>
                  </a:lnTo>
                  <a:lnTo>
                    <a:pt x="31809" y="1890"/>
                  </a:lnTo>
                  <a:lnTo>
                    <a:pt x="21258" y="1890"/>
                  </a:lnTo>
                  <a:lnTo>
                    <a:pt x="21258" y="11298"/>
                  </a:lnTo>
                  <a:lnTo>
                    <a:pt x="20132" y="11298"/>
                  </a:lnTo>
                  <a:cubicBezTo>
                    <a:pt x="19982" y="11298"/>
                    <a:pt x="19837" y="11301"/>
                    <a:pt x="19696" y="11305"/>
                  </a:cubicBezTo>
                  <a:cubicBezTo>
                    <a:pt x="19648" y="11307"/>
                    <a:pt x="19605" y="11310"/>
                    <a:pt x="19558" y="11313"/>
                  </a:cubicBezTo>
                  <a:cubicBezTo>
                    <a:pt x="19465" y="11317"/>
                    <a:pt x="19374" y="11321"/>
                    <a:pt x="19284" y="11327"/>
                  </a:cubicBezTo>
                  <a:cubicBezTo>
                    <a:pt x="19232" y="11330"/>
                    <a:pt x="19181" y="11336"/>
                    <a:pt x="19129" y="11340"/>
                  </a:cubicBezTo>
                  <a:cubicBezTo>
                    <a:pt x="19050" y="11346"/>
                    <a:pt x="18972" y="11353"/>
                    <a:pt x="18898" y="11360"/>
                  </a:cubicBezTo>
                  <a:cubicBezTo>
                    <a:pt x="18844" y="11366"/>
                    <a:pt x="18793" y="11375"/>
                    <a:pt x="18741" y="11381"/>
                  </a:cubicBezTo>
                  <a:cubicBezTo>
                    <a:pt x="18671" y="11390"/>
                    <a:pt x="18602" y="11398"/>
                    <a:pt x="18535" y="11408"/>
                  </a:cubicBezTo>
                  <a:cubicBezTo>
                    <a:pt x="18483" y="11417"/>
                    <a:pt x="18432" y="11426"/>
                    <a:pt x="18382" y="11435"/>
                  </a:cubicBezTo>
                  <a:cubicBezTo>
                    <a:pt x="18318" y="11446"/>
                    <a:pt x="18255" y="11456"/>
                    <a:pt x="18194" y="11468"/>
                  </a:cubicBezTo>
                  <a:cubicBezTo>
                    <a:pt x="18143" y="11478"/>
                    <a:pt x="18095" y="11490"/>
                    <a:pt x="18047" y="11500"/>
                  </a:cubicBezTo>
                  <a:cubicBezTo>
                    <a:pt x="17989" y="11513"/>
                    <a:pt x="17931" y="11526"/>
                    <a:pt x="17874" y="11540"/>
                  </a:cubicBezTo>
                  <a:cubicBezTo>
                    <a:pt x="17826" y="11552"/>
                    <a:pt x="17781" y="11565"/>
                    <a:pt x="17736" y="11578"/>
                  </a:cubicBezTo>
                  <a:cubicBezTo>
                    <a:pt x="17681" y="11593"/>
                    <a:pt x="17627" y="11609"/>
                    <a:pt x="17575" y="11625"/>
                  </a:cubicBezTo>
                  <a:cubicBezTo>
                    <a:pt x="17532" y="11638"/>
                    <a:pt x="17488" y="11652"/>
                    <a:pt x="17446" y="11667"/>
                  </a:cubicBezTo>
                  <a:cubicBezTo>
                    <a:pt x="17395" y="11684"/>
                    <a:pt x="17346" y="11702"/>
                    <a:pt x="17296" y="11719"/>
                  </a:cubicBezTo>
                  <a:cubicBezTo>
                    <a:pt x="17256" y="11735"/>
                    <a:pt x="17215" y="11751"/>
                    <a:pt x="17174" y="11767"/>
                  </a:cubicBezTo>
                  <a:cubicBezTo>
                    <a:pt x="17128" y="11786"/>
                    <a:pt x="17083" y="11805"/>
                    <a:pt x="17038" y="11825"/>
                  </a:cubicBezTo>
                  <a:cubicBezTo>
                    <a:pt x="16999" y="11842"/>
                    <a:pt x="16961" y="11860"/>
                    <a:pt x="16923" y="11877"/>
                  </a:cubicBezTo>
                  <a:cubicBezTo>
                    <a:pt x="16880" y="11898"/>
                    <a:pt x="16838" y="11919"/>
                    <a:pt x="16796" y="11941"/>
                  </a:cubicBezTo>
                  <a:cubicBezTo>
                    <a:pt x="16761" y="11960"/>
                    <a:pt x="16724" y="11977"/>
                    <a:pt x="16690" y="11998"/>
                  </a:cubicBezTo>
                  <a:cubicBezTo>
                    <a:pt x="16650" y="12020"/>
                    <a:pt x="16611" y="12043"/>
                    <a:pt x="16572" y="12066"/>
                  </a:cubicBezTo>
                  <a:cubicBezTo>
                    <a:pt x="16539" y="12086"/>
                    <a:pt x="16507" y="12107"/>
                    <a:pt x="16475" y="12127"/>
                  </a:cubicBezTo>
                  <a:cubicBezTo>
                    <a:pt x="16437" y="12152"/>
                    <a:pt x="16401" y="12176"/>
                    <a:pt x="16364" y="12201"/>
                  </a:cubicBezTo>
                  <a:cubicBezTo>
                    <a:pt x="16334" y="12223"/>
                    <a:pt x="16303" y="12245"/>
                    <a:pt x="16274" y="12266"/>
                  </a:cubicBezTo>
                  <a:cubicBezTo>
                    <a:pt x="16240" y="12293"/>
                    <a:pt x="16206" y="12319"/>
                    <a:pt x="16173" y="12346"/>
                  </a:cubicBezTo>
                  <a:cubicBezTo>
                    <a:pt x="16145" y="12368"/>
                    <a:pt x="16116" y="12390"/>
                    <a:pt x="16090" y="12413"/>
                  </a:cubicBezTo>
                  <a:cubicBezTo>
                    <a:pt x="16057" y="12442"/>
                    <a:pt x="16025" y="12471"/>
                    <a:pt x="15994" y="12500"/>
                  </a:cubicBezTo>
                  <a:cubicBezTo>
                    <a:pt x="15969" y="12523"/>
                    <a:pt x="15943" y="12545"/>
                    <a:pt x="15920" y="12568"/>
                  </a:cubicBezTo>
                  <a:cubicBezTo>
                    <a:pt x="15888" y="12599"/>
                    <a:pt x="15859" y="12631"/>
                    <a:pt x="15829" y="12663"/>
                  </a:cubicBezTo>
                  <a:cubicBezTo>
                    <a:pt x="15807" y="12686"/>
                    <a:pt x="15784" y="12708"/>
                    <a:pt x="15763" y="12732"/>
                  </a:cubicBezTo>
                  <a:cubicBezTo>
                    <a:pt x="15731" y="12766"/>
                    <a:pt x="15704" y="12801"/>
                    <a:pt x="15675" y="12836"/>
                  </a:cubicBezTo>
                  <a:cubicBezTo>
                    <a:pt x="15656" y="12857"/>
                    <a:pt x="15637" y="12879"/>
                    <a:pt x="15618" y="12902"/>
                  </a:cubicBezTo>
                  <a:cubicBezTo>
                    <a:pt x="15586" y="12943"/>
                    <a:pt x="15554" y="12986"/>
                    <a:pt x="15524" y="13029"/>
                  </a:cubicBezTo>
                  <a:cubicBezTo>
                    <a:pt x="15512" y="13046"/>
                    <a:pt x="15498" y="13062"/>
                    <a:pt x="15486" y="13079"/>
                  </a:cubicBezTo>
                  <a:cubicBezTo>
                    <a:pt x="15444" y="13139"/>
                    <a:pt x="15403" y="13200"/>
                    <a:pt x="15366" y="13261"/>
                  </a:cubicBezTo>
                  <a:cubicBezTo>
                    <a:pt x="15354" y="13280"/>
                    <a:pt x="15344" y="13299"/>
                    <a:pt x="15332" y="13316"/>
                  </a:cubicBezTo>
                  <a:cubicBezTo>
                    <a:pt x="15306" y="13361"/>
                    <a:pt x="15278" y="13406"/>
                    <a:pt x="15254" y="13451"/>
                  </a:cubicBezTo>
                  <a:cubicBezTo>
                    <a:pt x="15239" y="13477"/>
                    <a:pt x="15226" y="13503"/>
                    <a:pt x="15213" y="13528"/>
                  </a:cubicBezTo>
                  <a:cubicBezTo>
                    <a:pt x="15193" y="13567"/>
                    <a:pt x="15171" y="13606"/>
                    <a:pt x="15152" y="13646"/>
                  </a:cubicBezTo>
                  <a:cubicBezTo>
                    <a:pt x="15138" y="13675"/>
                    <a:pt x="15123" y="13704"/>
                    <a:pt x="15110" y="13733"/>
                  </a:cubicBezTo>
                  <a:cubicBezTo>
                    <a:pt x="15093" y="13770"/>
                    <a:pt x="15074" y="13808"/>
                    <a:pt x="15058" y="13846"/>
                  </a:cubicBezTo>
                  <a:cubicBezTo>
                    <a:pt x="15043" y="13876"/>
                    <a:pt x="15030" y="13907"/>
                    <a:pt x="15017" y="13939"/>
                  </a:cubicBezTo>
                  <a:cubicBezTo>
                    <a:pt x="15001" y="13975"/>
                    <a:pt x="14985" y="14013"/>
                    <a:pt x="14971" y="14049"/>
                  </a:cubicBezTo>
                  <a:cubicBezTo>
                    <a:pt x="14958" y="14081"/>
                    <a:pt x="14944" y="14115"/>
                    <a:pt x="14933" y="14146"/>
                  </a:cubicBezTo>
                  <a:cubicBezTo>
                    <a:pt x="14918" y="14184"/>
                    <a:pt x="14904" y="14221"/>
                    <a:pt x="14891" y="14258"/>
                  </a:cubicBezTo>
                  <a:cubicBezTo>
                    <a:pt x="14878" y="14290"/>
                    <a:pt x="14866" y="14325"/>
                    <a:pt x="14854" y="14358"/>
                  </a:cubicBezTo>
                  <a:cubicBezTo>
                    <a:pt x="14841" y="14395"/>
                    <a:pt x="14828" y="14432"/>
                    <a:pt x="14815" y="14469"/>
                  </a:cubicBezTo>
                  <a:cubicBezTo>
                    <a:pt x="14804" y="14504"/>
                    <a:pt x="14792" y="14538"/>
                    <a:pt x="14780" y="14573"/>
                  </a:cubicBezTo>
                  <a:cubicBezTo>
                    <a:pt x="14769" y="14610"/>
                    <a:pt x="14757" y="14646"/>
                    <a:pt x="14746" y="14684"/>
                  </a:cubicBezTo>
                  <a:cubicBezTo>
                    <a:pt x="14734" y="14718"/>
                    <a:pt x="14724" y="14755"/>
                    <a:pt x="14712" y="14791"/>
                  </a:cubicBezTo>
                  <a:cubicBezTo>
                    <a:pt x="14701" y="14827"/>
                    <a:pt x="14690" y="14864"/>
                    <a:pt x="14680" y="14900"/>
                  </a:cubicBezTo>
                  <a:cubicBezTo>
                    <a:pt x="14669" y="14938"/>
                    <a:pt x="14658" y="14974"/>
                    <a:pt x="14647" y="15012"/>
                  </a:cubicBezTo>
                  <a:cubicBezTo>
                    <a:pt x="14637" y="15047"/>
                    <a:pt x="14627" y="15083"/>
                    <a:pt x="14616" y="15119"/>
                  </a:cubicBezTo>
                  <a:cubicBezTo>
                    <a:pt x="14606" y="15158"/>
                    <a:pt x="14595" y="15198"/>
                    <a:pt x="14584" y="15237"/>
                  </a:cubicBezTo>
                  <a:cubicBezTo>
                    <a:pt x="14574" y="15270"/>
                    <a:pt x="14566" y="15304"/>
                    <a:pt x="14557" y="15337"/>
                  </a:cubicBezTo>
                  <a:lnTo>
                    <a:pt x="14521" y="15471"/>
                  </a:lnTo>
                  <a:cubicBezTo>
                    <a:pt x="14513" y="15495"/>
                    <a:pt x="14507" y="15520"/>
                    <a:pt x="14500" y="15545"/>
                  </a:cubicBezTo>
                  <a:cubicBezTo>
                    <a:pt x="14474" y="15646"/>
                    <a:pt x="14447" y="15749"/>
                    <a:pt x="14419" y="15851"/>
                  </a:cubicBezTo>
                  <a:cubicBezTo>
                    <a:pt x="14417" y="15854"/>
                    <a:pt x="14417" y="15858"/>
                    <a:pt x="14416" y="15861"/>
                  </a:cubicBezTo>
                  <a:cubicBezTo>
                    <a:pt x="14375" y="16014"/>
                    <a:pt x="14335" y="16166"/>
                    <a:pt x="14291" y="16318"/>
                  </a:cubicBezTo>
                  <a:cubicBezTo>
                    <a:pt x="14024" y="17262"/>
                    <a:pt x="13763" y="18288"/>
                    <a:pt x="13543" y="19193"/>
                  </a:cubicBezTo>
                  <a:lnTo>
                    <a:pt x="9365" y="19193"/>
                  </a:lnTo>
                  <a:cubicBezTo>
                    <a:pt x="8641" y="17773"/>
                    <a:pt x="7835" y="15788"/>
                    <a:pt x="7623" y="13670"/>
                  </a:cubicBezTo>
                  <a:cubicBezTo>
                    <a:pt x="7423" y="11686"/>
                    <a:pt x="7418" y="9511"/>
                    <a:pt x="7465" y="7799"/>
                  </a:cubicBezTo>
                  <a:lnTo>
                    <a:pt x="9219" y="7799"/>
                  </a:lnTo>
                  <a:cubicBezTo>
                    <a:pt x="10213" y="7799"/>
                    <a:pt x="10919" y="7020"/>
                    <a:pt x="10919" y="6025"/>
                  </a:cubicBezTo>
                  <a:lnTo>
                    <a:pt x="10919" y="5485"/>
                  </a:lnTo>
                  <a:cubicBezTo>
                    <a:pt x="10919" y="4491"/>
                    <a:pt x="10213" y="3579"/>
                    <a:pt x="9219" y="3579"/>
                  </a:cubicBezTo>
                  <a:lnTo>
                    <a:pt x="7992" y="3579"/>
                  </a:lnTo>
                  <a:cubicBezTo>
                    <a:pt x="8221" y="2795"/>
                    <a:pt x="8588" y="2227"/>
                    <a:pt x="8964" y="1931"/>
                  </a:cubicBezTo>
                  <a:lnTo>
                    <a:pt x="8964" y="3158"/>
                  </a:lnTo>
                  <a:cubicBezTo>
                    <a:pt x="9123" y="3211"/>
                    <a:pt x="9293" y="3242"/>
                    <a:pt x="9470" y="3242"/>
                  </a:cubicBezTo>
                  <a:lnTo>
                    <a:pt x="9538" y="3242"/>
                  </a:lnTo>
                  <a:cubicBezTo>
                    <a:pt x="10415" y="3242"/>
                    <a:pt x="11125" y="2531"/>
                    <a:pt x="11125" y="1655"/>
                  </a:cubicBezTo>
                  <a:lnTo>
                    <a:pt x="11125" y="1587"/>
                  </a:lnTo>
                  <a:cubicBezTo>
                    <a:pt x="11125" y="710"/>
                    <a:pt x="10415" y="0"/>
                    <a:pt x="9538" y="0"/>
                  </a:cubicBezTo>
                  <a:close/>
                </a:path>
              </a:pathLst>
            </a:custGeom>
            <a:solidFill>
              <a:schemeClr val="accent5"/>
            </a:solidFill>
            <a:ln w="1143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3" name="Google Shape;253;p33"/>
            <p:cNvGrpSpPr/>
            <p:nvPr/>
          </p:nvGrpSpPr>
          <p:grpSpPr>
            <a:xfrm>
              <a:off x="4672524" y="850735"/>
              <a:ext cx="1420218" cy="1164496"/>
              <a:chOff x="2644900" y="3762450"/>
              <a:chExt cx="821600" cy="673625"/>
            </a:xfrm>
          </p:grpSpPr>
          <p:sp>
            <p:nvSpPr>
              <p:cNvPr id="254" name="Google Shape;254;p33"/>
              <p:cNvSpPr/>
              <p:nvPr/>
            </p:nvSpPr>
            <p:spPr>
              <a:xfrm>
                <a:off x="3176325" y="3809750"/>
                <a:ext cx="263775" cy="237400"/>
              </a:xfrm>
              <a:custGeom>
                <a:avLst/>
                <a:gdLst/>
                <a:ahLst/>
                <a:cxnLst/>
                <a:rect l="l" t="t" r="r" b="b"/>
                <a:pathLst>
                  <a:path w="10551" h="9496" extrusionOk="0">
                    <a:moveTo>
                      <a:pt x="1" y="0"/>
                    </a:moveTo>
                    <a:lnTo>
                      <a:pt x="1" y="9495"/>
                    </a:lnTo>
                    <a:lnTo>
                      <a:pt x="10551" y="9495"/>
                    </a:lnTo>
                    <a:lnTo>
                      <a:pt x="1055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255;p33"/>
              <p:cNvSpPr/>
              <p:nvPr/>
            </p:nvSpPr>
            <p:spPr>
              <a:xfrm>
                <a:off x="3176325" y="3809750"/>
                <a:ext cx="131925" cy="237400"/>
              </a:xfrm>
              <a:custGeom>
                <a:avLst/>
                <a:gdLst/>
                <a:ahLst/>
                <a:cxnLst/>
                <a:rect l="l" t="t" r="r" b="b"/>
                <a:pathLst>
                  <a:path w="5277" h="9496" extrusionOk="0">
                    <a:moveTo>
                      <a:pt x="1" y="0"/>
                    </a:moveTo>
                    <a:lnTo>
                      <a:pt x="1" y="9495"/>
                    </a:lnTo>
                    <a:lnTo>
                      <a:pt x="5276" y="9495"/>
                    </a:lnTo>
                    <a:lnTo>
                      <a:pt x="527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33"/>
              <p:cNvSpPr/>
              <p:nvPr/>
            </p:nvSpPr>
            <p:spPr>
              <a:xfrm>
                <a:off x="3292400" y="3809750"/>
                <a:ext cx="31675" cy="68575"/>
              </a:xfrm>
              <a:custGeom>
                <a:avLst/>
                <a:gdLst/>
                <a:ahLst/>
                <a:cxnLst/>
                <a:rect l="l" t="t" r="r" b="b"/>
                <a:pathLst>
                  <a:path w="1267" h="2743" extrusionOk="0">
                    <a:moveTo>
                      <a:pt x="0" y="0"/>
                    </a:moveTo>
                    <a:lnTo>
                      <a:pt x="0" y="2743"/>
                    </a:lnTo>
                    <a:lnTo>
                      <a:pt x="1266" y="2743"/>
                    </a:lnTo>
                    <a:lnTo>
                      <a:pt x="126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33"/>
              <p:cNvSpPr/>
              <p:nvPr/>
            </p:nvSpPr>
            <p:spPr>
              <a:xfrm>
                <a:off x="3292400" y="3978550"/>
                <a:ext cx="31675" cy="68600"/>
              </a:xfrm>
              <a:custGeom>
                <a:avLst/>
                <a:gdLst/>
                <a:ahLst/>
                <a:cxnLst/>
                <a:rect l="l" t="t" r="r" b="b"/>
                <a:pathLst>
                  <a:path w="1267" h="2744" extrusionOk="0">
                    <a:moveTo>
                      <a:pt x="0" y="1"/>
                    </a:moveTo>
                    <a:lnTo>
                      <a:pt x="0" y="2743"/>
                    </a:lnTo>
                    <a:lnTo>
                      <a:pt x="1266" y="2743"/>
                    </a:lnTo>
                    <a:lnTo>
                      <a:pt x="126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33"/>
              <p:cNvSpPr/>
              <p:nvPr/>
            </p:nvSpPr>
            <p:spPr>
              <a:xfrm>
                <a:off x="2820775" y="3786725"/>
                <a:ext cx="62700" cy="108400"/>
              </a:xfrm>
              <a:custGeom>
                <a:avLst/>
                <a:gdLst/>
                <a:ahLst/>
                <a:cxnLst/>
                <a:rect l="l" t="t" r="r" b="b"/>
                <a:pathLst>
                  <a:path w="2508" h="4336" extrusionOk="0">
                    <a:moveTo>
                      <a:pt x="2508" y="1"/>
                    </a:moveTo>
                    <a:cubicBezTo>
                      <a:pt x="1149" y="1"/>
                      <a:pt x="1" y="1986"/>
                      <a:pt x="1" y="4336"/>
                    </a:cubicBezTo>
                    <a:lnTo>
                      <a:pt x="721" y="4336"/>
                    </a:lnTo>
                    <a:cubicBezTo>
                      <a:pt x="721" y="2097"/>
                      <a:pt x="1762" y="721"/>
                      <a:pt x="2508" y="721"/>
                    </a:cubicBezTo>
                    <a:lnTo>
                      <a:pt x="250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259;p33"/>
              <p:cNvSpPr/>
              <p:nvPr/>
            </p:nvSpPr>
            <p:spPr>
              <a:xfrm>
                <a:off x="2868975" y="3762450"/>
                <a:ext cx="54075" cy="81075"/>
              </a:xfrm>
              <a:custGeom>
                <a:avLst/>
                <a:gdLst/>
                <a:ahLst/>
                <a:cxnLst/>
                <a:rect l="l" t="t" r="r" b="b"/>
                <a:pathLst>
                  <a:path w="2163" h="3243" extrusionOk="0">
                    <a:moveTo>
                      <a:pt x="507" y="1"/>
                    </a:moveTo>
                    <a:cubicBezTo>
                      <a:pt x="330" y="1"/>
                      <a:pt x="160" y="31"/>
                      <a:pt x="1" y="85"/>
                    </a:cubicBezTo>
                    <a:lnTo>
                      <a:pt x="1" y="3160"/>
                    </a:lnTo>
                    <a:cubicBezTo>
                      <a:pt x="160" y="3213"/>
                      <a:pt x="330" y="3243"/>
                      <a:pt x="507" y="3243"/>
                    </a:cubicBezTo>
                    <a:lnTo>
                      <a:pt x="576" y="3243"/>
                    </a:lnTo>
                    <a:cubicBezTo>
                      <a:pt x="1451" y="3243"/>
                      <a:pt x="2162" y="2533"/>
                      <a:pt x="2162" y="1656"/>
                    </a:cubicBezTo>
                    <a:lnTo>
                      <a:pt x="2162" y="1587"/>
                    </a:lnTo>
                    <a:cubicBezTo>
                      <a:pt x="2162" y="712"/>
                      <a:pt x="1451" y="1"/>
                      <a:pt x="57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260;p33"/>
              <p:cNvSpPr/>
              <p:nvPr/>
            </p:nvSpPr>
            <p:spPr>
              <a:xfrm>
                <a:off x="2970725" y="4044950"/>
                <a:ext cx="336575" cy="252200"/>
              </a:xfrm>
              <a:custGeom>
                <a:avLst/>
                <a:gdLst/>
                <a:ahLst/>
                <a:cxnLst/>
                <a:rect l="l" t="t" r="r" b="b"/>
                <a:pathLst>
                  <a:path w="13463" h="10088" extrusionOk="0">
                    <a:moveTo>
                      <a:pt x="7098" y="0"/>
                    </a:moveTo>
                    <a:cubicBezTo>
                      <a:pt x="2175" y="0"/>
                      <a:pt x="1948" y="2583"/>
                      <a:pt x="1259" y="5020"/>
                    </a:cubicBezTo>
                    <a:cubicBezTo>
                      <a:pt x="713" y="6947"/>
                      <a:pt x="193" y="9220"/>
                      <a:pt x="0" y="10087"/>
                    </a:cubicBezTo>
                    <a:lnTo>
                      <a:pt x="11173" y="10087"/>
                    </a:lnTo>
                    <a:cubicBezTo>
                      <a:pt x="11648" y="9019"/>
                      <a:pt x="12261" y="7500"/>
                      <a:pt x="12682" y="5945"/>
                    </a:cubicBezTo>
                    <a:cubicBezTo>
                      <a:pt x="13463" y="3062"/>
                      <a:pt x="13043" y="0"/>
                      <a:pt x="1304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33"/>
              <p:cNvSpPr/>
              <p:nvPr/>
            </p:nvSpPr>
            <p:spPr>
              <a:xfrm>
                <a:off x="3186900" y="4047125"/>
                <a:ext cx="279600" cy="31675"/>
              </a:xfrm>
              <a:custGeom>
                <a:avLst/>
                <a:gdLst/>
                <a:ahLst/>
                <a:cxnLst/>
                <a:rect l="l" t="t" r="r" b="b"/>
                <a:pathLst>
                  <a:path w="11184" h="1267" extrusionOk="0">
                    <a:moveTo>
                      <a:pt x="0" y="0"/>
                    </a:moveTo>
                    <a:lnTo>
                      <a:pt x="0" y="1266"/>
                    </a:lnTo>
                    <a:lnTo>
                      <a:pt x="11183" y="1266"/>
                    </a:lnTo>
                    <a:lnTo>
                      <a:pt x="1118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33"/>
              <p:cNvSpPr/>
              <p:nvPr/>
            </p:nvSpPr>
            <p:spPr>
              <a:xfrm>
                <a:off x="3004875" y="4044950"/>
                <a:ext cx="291950" cy="116025"/>
              </a:xfrm>
              <a:custGeom>
                <a:avLst/>
                <a:gdLst/>
                <a:ahLst/>
                <a:cxnLst/>
                <a:rect l="l" t="t" r="r" b="b"/>
                <a:pathLst>
                  <a:path w="11678" h="4641" extrusionOk="0">
                    <a:moveTo>
                      <a:pt x="5732" y="0"/>
                    </a:moveTo>
                    <a:cubicBezTo>
                      <a:pt x="1076" y="0"/>
                      <a:pt x="620" y="2311"/>
                      <a:pt x="0" y="4624"/>
                    </a:cubicBezTo>
                    <a:cubicBezTo>
                      <a:pt x="0" y="4624"/>
                      <a:pt x="281" y="4640"/>
                      <a:pt x="760" y="4640"/>
                    </a:cubicBezTo>
                    <a:cubicBezTo>
                      <a:pt x="2135" y="4640"/>
                      <a:pt x="5149" y="4508"/>
                      <a:pt x="7894" y="3490"/>
                    </a:cubicBezTo>
                    <a:cubicBezTo>
                      <a:pt x="11528" y="2144"/>
                      <a:pt x="11677" y="0"/>
                      <a:pt x="1167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263;p33"/>
              <p:cNvSpPr/>
              <p:nvPr/>
            </p:nvSpPr>
            <p:spPr>
              <a:xfrm>
                <a:off x="2680500" y="3880075"/>
                <a:ext cx="230350" cy="415825"/>
              </a:xfrm>
              <a:custGeom>
                <a:avLst/>
                <a:gdLst/>
                <a:ahLst/>
                <a:cxnLst/>
                <a:rect l="l" t="t" r="r" b="b"/>
                <a:pathLst>
                  <a:path w="9214" h="16633" extrusionOk="0">
                    <a:moveTo>
                      <a:pt x="6198" y="1"/>
                    </a:moveTo>
                    <a:lnTo>
                      <a:pt x="6198" y="1"/>
                    </a:lnTo>
                    <a:cubicBezTo>
                      <a:pt x="0" y="2643"/>
                      <a:pt x="1748" y="13931"/>
                      <a:pt x="1748" y="13931"/>
                    </a:cubicBezTo>
                    <a:lnTo>
                      <a:pt x="9214" y="16633"/>
                    </a:lnTo>
                    <a:cubicBezTo>
                      <a:pt x="9214" y="16633"/>
                      <a:pt x="6608" y="13044"/>
                      <a:pt x="6198" y="8967"/>
                    </a:cubicBezTo>
                    <a:cubicBezTo>
                      <a:pt x="5789" y="4889"/>
                      <a:pt x="6198" y="1"/>
                      <a:pt x="619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" name="Google Shape;264;p33"/>
              <p:cNvSpPr/>
              <p:nvPr/>
            </p:nvSpPr>
            <p:spPr>
              <a:xfrm>
                <a:off x="2679875" y="3883025"/>
                <a:ext cx="150575" cy="372300"/>
              </a:xfrm>
              <a:custGeom>
                <a:avLst/>
                <a:gdLst/>
                <a:ahLst/>
                <a:cxnLst/>
                <a:rect l="l" t="t" r="r" b="b"/>
                <a:pathLst>
                  <a:path w="6023" h="14892" extrusionOk="0">
                    <a:moveTo>
                      <a:pt x="6023" y="1"/>
                    </a:moveTo>
                    <a:lnTo>
                      <a:pt x="6023" y="1"/>
                    </a:lnTo>
                    <a:cubicBezTo>
                      <a:pt x="1" y="2758"/>
                      <a:pt x="1721" y="13862"/>
                      <a:pt x="1721" y="13862"/>
                    </a:cubicBezTo>
                    <a:lnTo>
                      <a:pt x="4565" y="14892"/>
                    </a:lnTo>
                    <a:cubicBezTo>
                      <a:pt x="4542" y="14738"/>
                      <a:pt x="4519" y="14584"/>
                      <a:pt x="4498" y="14434"/>
                    </a:cubicBezTo>
                    <a:cubicBezTo>
                      <a:pt x="4234" y="12570"/>
                      <a:pt x="4085" y="10703"/>
                      <a:pt x="4176" y="8819"/>
                    </a:cubicBezTo>
                    <a:cubicBezTo>
                      <a:pt x="4321" y="5854"/>
                      <a:pt x="4972" y="2820"/>
                      <a:pt x="602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265;p33"/>
              <p:cNvSpPr/>
              <p:nvPr/>
            </p:nvSpPr>
            <p:spPr>
              <a:xfrm>
                <a:off x="2812350" y="4242300"/>
                <a:ext cx="480075" cy="94975"/>
              </a:xfrm>
              <a:custGeom>
                <a:avLst/>
                <a:gdLst/>
                <a:ahLst/>
                <a:cxnLst/>
                <a:rect l="l" t="t" r="r" b="b"/>
                <a:pathLst>
                  <a:path w="19203" h="3799" extrusionOk="0">
                    <a:moveTo>
                      <a:pt x="1" y="1"/>
                    </a:moveTo>
                    <a:lnTo>
                      <a:pt x="1" y="3799"/>
                    </a:lnTo>
                    <a:lnTo>
                      <a:pt x="19202" y="3799"/>
                    </a:lnTo>
                    <a:lnTo>
                      <a:pt x="1893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33"/>
              <p:cNvSpPr/>
              <p:nvPr/>
            </p:nvSpPr>
            <p:spPr>
              <a:xfrm>
                <a:off x="2681650" y="4239650"/>
                <a:ext cx="196400" cy="196425"/>
              </a:xfrm>
              <a:custGeom>
                <a:avLst/>
                <a:gdLst/>
                <a:ahLst/>
                <a:cxnLst/>
                <a:rect l="l" t="t" r="r" b="b"/>
                <a:pathLst>
                  <a:path w="7856" h="7857" extrusionOk="0">
                    <a:moveTo>
                      <a:pt x="3928" y="1"/>
                    </a:moveTo>
                    <a:cubicBezTo>
                      <a:pt x="1759" y="1"/>
                      <a:pt x="1" y="1759"/>
                      <a:pt x="1" y="3930"/>
                    </a:cubicBezTo>
                    <a:cubicBezTo>
                      <a:pt x="1" y="6099"/>
                      <a:pt x="1759" y="7857"/>
                      <a:pt x="3928" y="7857"/>
                    </a:cubicBezTo>
                    <a:cubicBezTo>
                      <a:pt x="6097" y="7857"/>
                      <a:pt x="7855" y="6099"/>
                      <a:pt x="7855" y="3930"/>
                    </a:cubicBezTo>
                    <a:cubicBezTo>
                      <a:pt x="7855" y="1759"/>
                      <a:pt x="6097" y="1"/>
                      <a:pt x="39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33"/>
              <p:cNvSpPr/>
              <p:nvPr/>
            </p:nvSpPr>
            <p:spPr>
              <a:xfrm>
                <a:off x="2724200" y="4282225"/>
                <a:ext cx="111275" cy="111275"/>
              </a:xfrm>
              <a:custGeom>
                <a:avLst/>
                <a:gdLst/>
                <a:ahLst/>
                <a:cxnLst/>
                <a:rect l="l" t="t" r="r" b="b"/>
                <a:pathLst>
                  <a:path w="4451" h="4451" extrusionOk="0">
                    <a:moveTo>
                      <a:pt x="2226" y="1"/>
                    </a:moveTo>
                    <a:cubicBezTo>
                      <a:pt x="998" y="1"/>
                      <a:pt x="0" y="997"/>
                      <a:pt x="0" y="2227"/>
                    </a:cubicBezTo>
                    <a:cubicBezTo>
                      <a:pt x="0" y="3455"/>
                      <a:pt x="998" y="4451"/>
                      <a:pt x="2226" y="4451"/>
                    </a:cubicBezTo>
                    <a:cubicBezTo>
                      <a:pt x="3454" y="4451"/>
                      <a:pt x="4450" y="3455"/>
                      <a:pt x="4450" y="2227"/>
                    </a:cubicBezTo>
                    <a:cubicBezTo>
                      <a:pt x="4450" y="997"/>
                      <a:pt x="3454" y="1"/>
                      <a:pt x="222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268;p33"/>
              <p:cNvSpPr/>
              <p:nvPr/>
            </p:nvSpPr>
            <p:spPr>
              <a:xfrm>
                <a:off x="2740600" y="4298600"/>
                <a:ext cx="78500" cy="78525"/>
              </a:xfrm>
              <a:custGeom>
                <a:avLst/>
                <a:gdLst/>
                <a:ahLst/>
                <a:cxnLst/>
                <a:rect l="l" t="t" r="r" b="b"/>
                <a:pathLst>
                  <a:path w="3140" h="3141" extrusionOk="0">
                    <a:moveTo>
                      <a:pt x="1570" y="1"/>
                    </a:moveTo>
                    <a:cubicBezTo>
                      <a:pt x="703" y="1"/>
                      <a:pt x="1" y="703"/>
                      <a:pt x="1" y="1572"/>
                    </a:cubicBezTo>
                    <a:cubicBezTo>
                      <a:pt x="1" y="2437"/>
                      <a:pt x="703" y="3141"/>
                      <a:pt x="1570" y="3141"/>
                    </a:cubicBezTo>
                    <a:cubicBezTo>
                      <a:pt x="2437" y="3141"/>
                      <a:pt x="3139" y="2438"/>
                      <a:pt x="3139" y="1572"/>
                    </a:cubicBezTo>
                    <a:cubicBezTo>
                      <a:pt x="3139" y="703"/>
                      <a:pt x="2437" y="1"/>
                      <a:pt x="157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269;p33"/>
              <p:cNvSpPr/>
              <p:nvPr/>
            </p:nvSpPr>
            <p:spPr>
              <a:xfrm>
                <a:off x="2644900" y="4205475"/>
                <a:ext cx="267225" cy="132200"/>
              </a:xfrm>
              <a:custGeom>
                <a:avLst/>
                <a:gdLst/>
                <a:ahLst/>
                <a:cxnLst/>
                <a:rect l="l" t="t" r="r" b="b"/>
                <a:pathLst>
                  <a:path w="10689" h="5288" extrusionOk="0">
                    <a:moveTo>
                      <a:pt x="5344" y="0"/>
                    </a:moveTo>
                    <a:cubicBezTo>
                      <a:pt x="2412" y="0"/>
                      <a:pt x="31" y="2362"/>
                      <a:pt x="0" y="5288"/>
                    </a:cubicBezTo>
                    <a:lnTo>
                      <a:pt x="10688" y="5288"/>
                    </a:lnTo>
                    <a:cubicBezTo>
                      <a:pt x="10658" y="2362"/>
                      <a:pt x="8277" y="0"/>
                      <a:pt x="534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270;p33"/>
              <p:cNvSpPr/>
              <p:nvPr/>
            </p:nvSpPr>
            <p:spPr>
              <a:xfrm>
                <a:off x="3100425" y="4239650"/>
                <a:ext cx="196425" cy="196425"/>
              </a:xfrm>
              <a:custGeom>
                <a:avLst/>
                <a:gdLst/>
                <a:ahLst/>
                <a:cxnLst/>
                <a:rect l="l" t="t" r="r" b="b"/>
                <a:pathLst>
                  <a:path w="7857" h="7857" extrusionOk="0">
                    <a:moveTo>
                      <a:pt x="3928" y="1"/>
                    </a:moveTo>
                    <a:cubicBezTo>
                      <a:pt x="1759" y="1"/>
                      <a:pt x="1" y="1759"/>
                      <a:pt x="1" y="3930"/>
                    </a:cubicBezTo>
                    <a:cubicBezTo>
                      <a:pt x="1" y="6099"/>
                      <a:pt x="1759" y="7857"/>
                      <a:pt x="3928" y="7857"/>
                    </a:cubicBezTo>
                    <a:cubicBezTo>
                      <a:pt x="6097" y="7857"/>
                      <a:pt x="7857" y="6099"/>
                      <a:pt x="7857" y="3930"/>
                    </a:cubicBezTo>
                    <a:cubicBezTo>
                      <a:pt x="7857" y="1759"/>
                      <a:pt x="6098" y="1"/>
                      <a:pt x="39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" name="Google Shape;271;p33"/>
              <p:cNvSpPr/>
              <p:nvPr/>
            </p:nvSpPr>
            <p:spPr>
              <a:xfrm>
                <a:off x="3143000" y="4282225"/>
                <a:ext cx="111250" cy="111275"/>
              </a:xfrm>
              <a:custGeom>
                <a:avLst/>
                <a:gdLst/>
                <a:ahLst/>
                <a:cxnLst/>
                <a:rect l="l" t="t" r="r" b="b"/>
                <a:pathLst>
                  <a:path w="4450" h="4451" extrusionOk="0">
                    <a:moveTo>
                      <a:pt x="2225" y="1"/>
                    </a:moveTo>
                    <a:cubicBezTo>
                      <a:pt x="997" y="1"/>
                      <a:pt x="1" y="997"/>
                      <a:pt x="1" y="2227"/>
                    </a:cubicBezTo>
                    <a:cubicBezTo>
                      <a:pt x="1" y="3455"/>
                      <a:pt x="997" y="4451"/>
                      <a:pt x="2225" y="4451"/>
                    </a:cubicBezTo>
                    <a:cubicBezTo>
                      <a:pt x="3453" y="4451"/>
                      <a:pt x="4449" y="3455"/>
                      <a:pt x="4449" y="2227"/>
                    </a:cubicBezTo>
                    <a:cubicBezTo>
                      <a:pt x="4449" y="997"/>
                      <a:pt x="3453" y="1"/>
                      <a:pt x="222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" name="Google Shape;272;p33"/>
              <p:cNvSpPr/>
              <p:nvPr/>
            </p:nvSpPr>
            <p:spPr>
              <a:xfrm>
                <a:off x="3159375" y="4298600"/>
                <a:ext cx="78525" cy="78525"/>
              </a:xfrm>
              <a:custGeom>
                <a:avLst/>
                <a:gdLst/>
                <a:ahLst/>
                <a:cxnLst/>
                <a:rect l="l" t="t" r="r" b="b"/>
                <a:pathLst>
                  <a:path w="3141" h="3141" extrusionOk="0">
                    <a:moveTo>
                      <a:pt x="1570" y="1"/>
                    </a:moveTo>
                    <a:cubicBezTo>
                      <a:pt x="703" y="1"/>
                      <a:pt x="1" y="703"/>
                      <a:pt x="1" y="1572"/>
                    </a:cubicBezTo>
                    <a:cubicBezTo>
                      <a:pt x="1" y="2437"/>
                      <a:pt x="703" y="3141"/>
                      <a:pt x="1570" y="3141"/>
                    </a:cubicBezTo>
                    <a:cubicBezTo>
                      <a:pt x="2437" y="3141"/>
                      <a:pt x="3141" y="2438"/>
                      <a:pt x="3141" y="1572"/>
                    </a:cubicBezTo>
                    <a:cubicBezTo>
                      <a:pt x="3141" y="703"/>
                      <a:pt x="2437" y="1"/>
                      <a:pt x="157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273;p33"/>
              <p:cNvSpPr/>
              <p:nvPr/>
            </p:nvSpPr>
            <p:spPr>
              <a:xfrm>
                <a:off x="3064100" y="4205475"/>
                <a:ext cx="267225" cy="132200"/>
              </a:xfrm>
              <a:custGeom>
                <a:avLst/>
                <a:gdLst/>
                <a:ahLst/>
                <a:cxnLst/>
                <a:rect l="l" t="t" r="r" b="b"/>
                <a:pathLst>
                  <a:path w="10689" h="5288" extrusionOk="0">
                    <a:moveTo>
                      <a:pt x="5345" y="0"/>
                    </a:moveTo>
                    <a:cubicBezTo>
                      <a:pt x="2412" y="0"/>
                      <a:pt x="31" y="2362"/>
                      <a:pt x="1" y="5288"/>
                    </a:cubicBezTo>
                    <a:lnTo>
                      <a:pt x="10689" y="5288"/>
                    </a:lnTo>
                    <a:cubicBezTo>
                      <a:pt x="10658" y="2362"/>
                      <a:pt x="8277" y="0"/>
                      <a:pt x="534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" name="Google Shape;274;p33"/>
              <p:cNvSpPr/>
              <p:nvPr/>
            </p:nvSpPr>
            <p:spPr>
              <a:xfrm>
                <a:off x="2738500" y="3851950"/>
                <a:ext cx="179400" cy="105550"/>
              </a:xfrm>
              <a:custGeom>
                <a:avLst/>
                <a:gdLst/>
                <a:ahLst/>
                <a:cxnLst/>
                <a:rect l="l" t="t" r="r" b="b"/>
                <a:pathLst>
                  <a:path w="7176" h="4222" extrusionOk="0">
                    <a:moveTo>
                      <a:pt x="1872" y="1"/>
                    </a:moveTo>
                    <a:cubicBezTo>
                      <a:pt x="877" y="1"/>
                      <a:pt x="0" y="913"/>
                      <a:pt x="0" y="1907"/>
                    </a:cubicBezTo>
                    <a:lnTo>
                      <a:pt x="0" y="2447"/>
                    </a:lnTo>
                    <a:cubicBezTo>
                      <a:pt x="0" y="3442"/>
                      <a:pt x="877" y="4221"/>
                      <a:pt x="1872" y="4221"/>
                    </a:cubicBezTo>
                    <a:lnTo>
                      <a:pt x="5475" y="4221"/>
                    </a:lnTo>
                    <a:cubicBezTo>
                      <a:pt x="6470" y="4221"/>
                      <a:pt x="7175" y="3442"/>
                      <a:pt x="7175" y="2447"/>
                    </a:cubicBezTo>
                    <a:lnTo>
                      <a:pt x="7175" y="1907"/>
                    </a:lnTo>
                    <a:cubicBezTo>
                      <a:pt x="7175" y="913"/>
                      <a:pt x="6470" y="1"/>
                      <a:pt x="54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275;p33"/>
              <p:cNvSpPr/>
              <p:nvPr/>
            </p:nvSpPr>
            <p:spPr>
              <a:xfrm>
                <a:off x="2738375" y="3852975"/>
                <a:ext cx="40550" cy="92000"/>
              </a:xfrm>
              <a:custGeom>
                <a:avLst/>
                <a:gdLst/>
                <a:ahLst/>
                <a:cxnLst/>
                <a:rect l="l" t="t" r="r" b="b"/>
                <a:pathLst>
                  <a:path w="1622" h="3680" extrusionOk="0">
                    <a:moveTo>
                      <a:pt x="1511" y="0"/>
                    </a:moveTo>
                    <a:cubicBezTo>
                      <a:pt x="633" y="121"/>
                      <a:pt x="1" y="1004"/>
                      <a:pt x="1" y="1915"/>
                    </a:cubicBezTo>
                    <a:lnTo>
                      <a:pt x="1" y="2455"/>
                    </a:lnTo>
                    <a:cubicBezTo>
                      <a:pt x="1" y="2962"/>
                      <a:pt x="248" y="3353"/>
                      <a:pt x="583" y="3679"/>
                    </a:cubicBezTo>
                    <a:cubicBezTo>
                      <a:pt x="669" y="3528"/>
                      <a:pt x="717" y="3441"/>
                      <a:pt x="797" y="3287"/>
                    </a:cubicBezTo>
                    <a:cubicBezTo>
                      <a:pt x="1101" y="2699"/>
                      <a:pt x="1112" y="2747"/>
                      <a:pt x="1305" y="2122"/>
                    </a:cubicBezTo>
                    <a:cubicBezTo>
                      <a:pt x="1422" y="1741"/>
                      <a:pt x="1547" y="1355"/>
                      <a:pt x="1617" y="963"/>
                    </a:cubicBezTo>
                    <a:lnTo>
                      <a:pt x="1617" y="963"/>
                    </a:lnTo>
                    <a:cubicBezTo>
                      <a:pt x="1616" y="967"/>
                      <a:pt x="1614" y="968"/>
                      <a:pt x="1613" y="968"/>
                    </a:cubicBezTo>
                    <a:cubicBezTo>
                      <a:pt x="1600" y="968"/>
                      <a:pt x="1616" y="666"/>
                      <a:pt x="1621" y="497"/>
                    </a:cubicBezTo>
                    <a:cubicBezTo>
                      <a:pt x="1605" y="424"/>
                      <a:pt x="1521" y="44"/>
                      <a:pt x="151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" name="Google Shape;276;p33"/>
              <p:cNvSpPr/>
              <p:nvPr/>
            </p:nvSpPr>
            <p:spPr>
              <a:xfrm>
                <a:off x="2822775" y="3868250"/>
                <a:ext cx="76400" cy="76400"/>
              </a:xfrm>
              <a:custGeom>
                <a:avLst/>
                <a:gdLst/>
                <a:ahLst/>
                <a:cxnLst/>
                <a:rect l="l" t="t" r="r" b="b"/>
                <a:pathLst>
                  <a:path w="3056" h="3056" extrusionOk="0">
                    <a:moveTo>
                      <a:pt x="1528" y="1"/>
                    </a:moveTo>
                    <a:cubicBezTo>
                      <a:pt x="684" y="1"/>
                      <a:pt x="0" y="684"/>
                      <a:pt x="0" y="1528"/>
                    </a:cubicBezTo>
                    <a:cubicBezTo>
                      <a:pt x="0" y="2371"/>
                      <a:pt x="684" y="3055"/>
                      <a:pt x="1528" y="3055"/>
                    </a:cubicBezTo>
                    <a:cubicBezTo>
                      <a:pt x="2371" y="3055"/>
                      <a:pt x="3055" y="2371"/>
                      <a:pt x="3055" y="1528"/>
                    </a:cubicBezTo>
                    <a:cubicBezTo>
                      <a:pt x="3055" y="684"/>
                      <a:pt x="2371" y="1"/>
                      <a:pt x="15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" name="Google Shape;277;p33"/>
              <p:cNvSpPr/>
              <p:nvPr/>
            </p:nvSpPr>
            <p:spPr>
              <a:xfrm>
                <a:off x="2843800" y="3889275"/>
                <a:ext cx="34350" cy="34350"/>
              </a:xfrm>
              <a:custGeom>
                <a:avLst/>
                <a:gdLst/>
                <a:ahLst/>
                <a:cxnLst/>
                <a:rect l="l" t="t" r="r" b="b"/>
                <a:pathLst>
                  <a:path w="1374" h="1374" extrusionOk="0">
                    <a:moveTo>
                      <a:pt x="687" y="0"/>
                    </a:moveTo>
                    <a:cubicBezTo>
                      <a:pt x="308" y="0"/>
                      <a:pt x="0" y="308"/>
                      <a:pt x="0" y="687"/>
                    </a:cubicBezTo>
                    <a:cubicBezTo>
                      <a:pt x="0" y="1067"/>
                      <a:pt x="306" y="1374"/>
                      <a:pt x="687" y="1374"/>
                    </a:cubicBezTo>
                    <a:cubicBezTo>
                      <a:pt x="1066" y="1374"/>
                      <a:pt x="1373" y="1067"/>
                      <a:pt x="1373" y="687"/>
                    </a:cubicBezTo>
                    <a:cubicBezTo>
                      <a:pt x="1373" y="308"/>
                      <a:pt x="1066" y="0"/>
                      <a:pt x="68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0" name="Google Shape;208;p32">
            <a:extLst>
              <a:ext uri="{FF2B5EF4-FFF2-40B4-BE49-F238E27FC236}">
                <a16:creationId xmlns:a16="http://schemas.microsoft.com/office/drawing/2014/main" id="{C8845561-9CD2-4D87-B73A-6E6358746EE5}"/>
              </a:ext>
            </a:extLst>
          </p:cNvPr>
          <p:cNvSpPr txBox="1">
            <a:spLocks/>
          </p:cNvSpPr>
          <p:nvPr/>
        </p:nvSpPr>
        <p:spPr>
          <a:xfrm>
            <a:off x="5580709" y="2132625"/>
            <a:ext cx="2393700" cy="60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/>
          </a:p>
        </p:txBody>
      </p:sp>
      <p:sp>
        <p:nvSpPr>
          <p:cNvPr id="61" name="Google Shape;209;p32">
            <a:extLst>
              <a:ext uri="{FF2B5EF4-FFF2-40B4-BE49-F238E27FC236}">
                <a16:creationId xmlns:a16="http://schemas.microsoft.com/office/drawing/2014/main" id="{4D8E9902-F57E-4BB6-844E-C26F8BC9A743}"/>
              </a:ext>
            </a:extLst>
          </p:cNvPr>
          <p:cNvSpPr txBox="1">
            <a:spLocks/>
          </p:cNvSpPr>
          <p:nvPr/>
        </p:nvSpPr>
        <p:spPr>
          <a:xfrm>
            <a:off x="5580716" y="1709925"/>
            <a:ext cx="2393700" cy="57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/>
          </a:p>
        </p:txBody>
      </p:sp>
      <p:pic>
        <p:nvPicPr>
          <p:cNvPr id="68" name="Picture 67">
            <a:extLst>
              <a:ext uri="{FF2B5EF4-FFF2-40B4-BE49-F238E27FC236}">
                <a16:creationId xmlns:a16="http://schemas.microsoft.com/office/drawing/2014/main" id="{0564DB20-1149-4268-BCCF-BD9C9CBA81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992" y="2236759"/>
            <a:ext cx="1874191" cy="108416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E8BE768F-F12D-47B7-966C-3B9D905E5A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1543" y="3174191"/>
            <a:ext cx="2019341" cy="114568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9C164B0-4D11-40C1-B67A-9316AAC608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80884" y="3943102"/>
            <a:ext cx="1874198" cy="105588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3510D1E-5F2D-4B48-A2C6-D326B94631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54364" y="2905015"/>
            <a:ext cx="1896270" cy="110106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4B6A408-6189-4363-B65B-E358701456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24289" y="1923781"/>
            <a:ext cx="1766154" cy="99104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BD3A380-4F24-4F35-8A09-F5D2C566ECB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1178" y="4159749"/>
            <a:ext cx="1488787" cy="83923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F5A79D5-6A3F-4BD5-BBF2-FD331635A91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01655" y="4155128"/>
            <a:ext cx="1488788" cy="85899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7919196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37"/>
          <p:cNvSpPr txBox="1">
            <a:spLocks noGrp="1"/>
          </p:cNvSpPr>
          <p:nvPr>
            <p:ph type="title"/>
          </p:nvPr>
        </p:nvSpPr>
        <p:spPr>
          <a:xfrm>
            <a:off x="136399" y="134986"/>
            <a:ext cx="3513900" cy="12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SKU Analysis: </a:t>
            </a:r>
            <a:endParaRPr dirty="0">
              <a:solidFill>
                <a:schemeClr val="lt2"/>
              </a:solidFill>
            </a:endParaRPr>
          </a:p>
        </p:txBody>
      </p:sp>
      <p:grpSp>
        <p:nvGrpSpPr>
          <p:cNvPr id="390" name="Google Shape;390;p37"/>
          <p:cNvGrpSpPr/>
          <p:nvPr/>
        </p:nvGrpSpPr>
        <p:grpSpPr>
          <a:xfrm flipH="1">
            <a:off x="136399" y="3746064"/>
            <a:ext cx="1420261" cy="1164496"/>
            <a:chOff x="4672513" y="850735"/>
            <a:chExt cx="1420261" cy="1164496"/>
          </a:xfrm>
        </p:grpSpPr>
        <p:sp>
          <p:nvSpPr>
            <p:cNvPr id="391" name="Google Shape;391;p37"/>
            <p:cNvSpPr/>
            <p:nvPr/>
          </p:nvSpPr>
          <p:spPr>
            <a:xfrm>
              <a:off x="4672513" y="850778"/>
              <a:ext cx="1420261" cy="1164409"/>
            </a:xfrm>
            <a:custGeom>
              <a:avLst/>
              <a:gdLst/>
              <a:ahLst/>
              <a:cxnLst/>
              <a:rect l="l" t="t" r="r" b="b"/>
              <a:pathLst>
                <a:path w="32865" h="26943" extrusionOk="0">
                  <a:moveTo>
                    <a:pt x="9470" y="0"/>
                  </a:moveTo>
                  <a:cubicBezTo>
                    <a:pt x="9293" y="0"/>
                    <a:pt x="9123" y="29"/>
                    <a:pt x="8964" y="83"/>
                  </a:cubicBezTo>
                  <a:lnTo>
                    <a:pt x="8964" y="1098"/>
                  </a:lnTo>
                  <a:cubicBezTo>
                    <a:pt x="8205" y="1423"/>
                    <a:pt x="7569" y="2361"/>
                    <a:pt x="7253" y="3579"/>
                  </a:cubicBezTo>
                  <a:lnTo>
                    <a:pt x="5617" y="3579"/>
                  </a:lnTo>
                  <a:cubicBezTo>
                    <a:pt x="5492" y="3579"/>
                    <a:pt x="5368" y="3593"/>
                    <a:pt x="5249" y="3619"/>
                  </a:cubicBezTo>
                  <a:cubicBezTo>
                    <a:pt x="4515" y="3721"/>
                    <a:pt x="3954" y="4356"/>
                    <a:pt x="3790" y="5094"/>
                  </a:cubicBezTo>
                  <a:cubicBezTo>
                    <a:pt x="3787" y="5110"/>
                    <a:pt x="3783" y="5126"/>
                    <a:pt x="3780" y="5144"/>
                  </a:cubicBezTo>
                  <a:cubicBezTo>
                    <a:pt x="3771" y="5186"/>
                    <a:pt x="3766" y="5229"/>
                    <a:pt x="3760" y="5272"/>
                  </a:cubicBezTo>
                  <a:cubicBezTo>
                    <a:pt x="3758" y="5286"/>
                    <a:pt x="3755" y="5299"/>
                    <a:pt x="3754" y="5312"/>
                  </a:cubicBezTo>
                  <a:cubicBezTo>
                    <a:pt x="3747" y="5386"/>
                    <a:pt x="3741" y="5460"/>
                    <a:pt x="3741" y="5534"/>
                  </a:cubicBezTo>
                  <a:lnTo>
                    <a:pt x="3741" y="6076"/>
                  </a:lnTo>
                  <a:cubicBezTo>
                    <a:pt x="3741" y="6423"/>
                    <a:pt x="3858" y="6715"/>
                    <a:pt x="4040" y="6970"/>
                  </a:cubicBezTo>
                  <a:cubicBezTo>
                    <a:pt x="4120" y="7088"/>
                    <a:pt x="4211" y="7197"/>
                    <a:pt x="4317" y="7293"/>
                  </a:cubicBezTo>
                  <a:cubicBezTo>
                    <a:pt x="4319" y="7295"/>
                    <a:pt x="4320" y="7297"/>
                    <a:pt x="4322" y="7298"/>
                  </a:cubicBezTo>
                  <a:lnTo>
                    <a:pt x="4323" y="7298"/>
                  </a:lnTo>
                  <a:cubicBezTo>
                    <a:pt x="4399" y="7367"/>
                    <a:pt x="4480" y="7429"/>
                    <a:pt x="4565" y="7484"/>
                  </a:cubicBezTo>
                  <a:cubicBezTo>
                    <a:pt x="2433" y="11102"/>
                    <a:pt x="2876" y="16625"/>
                    <a:pt x="3061" y="18230"/>
                  </a:cubicBezTo>
                  <a:cubicBezTo>
                    <a:pt x="1268" y="19080"/>
                    <a:pt x="23" y="20896"/>
                    <a:pt x="1" y="23007"/>
                  </a:cubicBezTo>
                  <a:lnTo>
                    <a:pt x="1470" y="23007"/>
                  </a:lnTo>
                  <a:cubicBezTo>
                    <a:pt x="1470" y="23010"/>
                    <a:pt x="1470" y="23013"/>
                    <a:pt x="1470" y="23016"/>
                  </a:cubicBezTo>
                  <a:cubicBezTo>
                    <a:pt x="1470" y="25185"/>
                    <a:pt x="3228" y="26943"/>
                    <a:pt x="5399" y="26943"/>
                  </a:cubicBezTo>
                  <a:cubicBezTo>
                    <a:pt x="7568" y="26943"/>
                    <a:pt x="9326" y="25185"/>
                    <a:pt x="9326" y="23016"/>
                  </a:cubicBezTo>
                  <a:cubicBezTo>
                    <a:pt x="9326" y="23013"/>
                    <a:pt x="9325" y="23010"/>
                    <a:pt x="9325" y="23007"/>
                  </a:cubicBezTo>
                  <a:lnTo>
                    <a:pt x="10689" y="23007"/>
                  </a:lnTo>
                  <a:cubicBezTo>
                    <a:pt x="10689" y="23001"/>
                    <a:pt x="10689" y="22997"/>
                    <a:pt x="10689" y="22991"/>
                  </a:cubicBezTo>
                  <a:lnTo>
                    <a:pt x="16769" y="22991"/>
                  </a:lnTo>
                  <a:cubicBezTo>
                    <a:pt x="16769" y="22997"/>
                    <a:pt x="16769" y="23001"/>
                    <a:pt x="16769" y="23007"/>
                  </a:cubicBezTo>
                  <a:lnTo>
                    <a:pt x="18223" y="23007"/>
                  </a:lnTo>
                  <a:cubicBezTo>
                    <a:pt x="18223" y="23010"/>
                    <a:pt x="18223" y="23013"/>
                    <a:pt x="18223" y="23016"/>
                  </a:cubicBezTo>
                  <a:cubicBezTo>
                    <a:pt x="18223" y="25185"/>
                    <a:pt x="19981" y="26943"/>
                    <a:pt x="22150" y="26943"/>
                  </a:cubicBezTo>
                  <a:cubicBezTo>
                    <a:pt x="24319" y="26943"/>
                    <a:pt x="26077" y="25185"/>
                    <a:pt x="26077" y="23016"/>
                  </a:cubicBezTo>
                  <a:cubicBezTo>
                    <a:pt x="26077" y="23013"/>
                    <a:pt x="26077" y="23010"/>
                    <a:pt x="26077" y="23007"/>
                  </a:cubicBezTo>
                  <a:lnTo>
                    <a:pt x="27458" y="23007"/>
                  </a:lnTo>
                  <a:cubicBezTo>
                    <a:pt x="27439" y="21252"/>
                    <a:pt x="26574" y="19700"/>
                    <a:pt x="25252" y="18739"/>
                  </a:cubicBezTo>
                  <a:cubicBezTo>
                    <a:pt x="25419" y="18254"/>
                    <a:pt x="25579" y="17751"/>
                    <a:pt x="25715" y="17243"/>
                  </a:cubicBezTo>
                  <a:cubicBezTo>
                    <a:pt x="26173" y="15558"/>
                    <a:pt x="26218" y="13813"/>
                    <a:pt x="26177" y="12653"/>
                  </a:cubicBezTo>
                  <a:lnTo>
                    <a:pt x="32864" y="12653"/>
                  </a:lnTo>
                  <a:lnTo>
                    <a:pt x="32864" y="11387"/>
                  </a:lnTo>
                  <a:lnTo>
                    <a:pt x="32864" y="11385"/>
                  </a:lnTo>
                  <a:lnTo>
                    <a:pt x="31809" y="11385"/>
                  </a:lnTo>
                  <a:lnTo>
                    <a:pt x="31809" y="1890"/>
                  </a:lnTo>
                  <a:lnTo>
                    <a:pt x="21258" y="1890"/>
                  </a:lnTo>
                  <a:lnTo>
                    <a:pt x="21258" y="11298"/>
                  </a:lnTo>
                  <a:lnTo>
                    <a:pt x="20132" y="11298"/>
                  </a:lnTo>
                  <a:cubicBezTo>
                    <a:pt x="19982" y="11298"/>
                    <a:pt x="19837" y="11301"/>
                    <a:pt x="19696" y="11305"/>
                  </a:cubicBezTo>
                  <a:cubicBezTo>
                    <a:pt x="19648" y="11307"/>
                    <a:pt x="19605" y="11310"/>
                    <a:pt x="19558" y="11313"/>
                  </a:cubicBezTo>
                  <a:cubicBezTo>
                    <a:pt x="19465" y="11317"/>
                    <a:pt x="19374" y="11321"/>
                    <a:pt x="19284" y="11327"/>
                  </a:cubicBezTo>
                  <a:cubicBezTo>
                    <a:pt x="19232" y="11330"/>
                    <a:pt x="19181" y="11336"/>
                    <a:pt x="19129" y="11340"/>
                  </a:cubicBezTo>
                  <a:cubicBezTo>
                    <a:pt x="19050" y="11346"/>
                    <a:pt x="18972" y="11353"/>
                    <a:pt x="18898" y="11360"/>
                  </a:cubicBezTo>
                  <a:cubicBezTo>
                    <a:pt x="18844" y="11366"/>
                    <a:pt x="18793" y="11375"/>
                    <a:pt x="18741" y="11381"/>
                  </a:cubicBezTo>
                  <a:cubicBezTo>
                    <a:pt x="18671" y="11390"/>
                    <a:pt x="18602" y="11398"/>
                    <a:pt x="18535" y="11408"/>
                  </a:cubicBezTo>
                  <a:cubicBezTo>
                    <a:pt x="18483" y="11417"/>
                    <a:pt x="18432" y="11426"/>
                    <a:pt x="18382" y="11435"/>
                  </a:cubicBezTo>
                  <a:cubicBezTo>
                    <a:pt x="18318" y="11446"/>
                    <a:pt x="18255" y="11456"/>
                    <a:pt x="18194" y="11468"/>
                  </a:cubicBezTo>
                  <a:cubicBezTo>
                    <a:pt x="18143" y="11478"/>
                    <a:pt x="18095" y="11490"/>
                    <a:pt x="18047" y="11500"/>
                  </a:cubicBezTo>
                  <a:cubicBezTo>
                    <a:pt x="17989" y="11513"/>
                    <a:pt x="17931" y="11526"/>
                    <a:pt x="17874" y="11540"/>
                  </a:cubicBezTo>
                  <a:cubicBezTo>
                    <a:pt x="17826" y="11552"/>
                    <a:pt x="17781" y="11565"/>
                    <a:pt x="17736" y="11578"/>
                  </a:cubicBezTo>
                  <a:cubicBezTo>
                    <a:pt x="17681" y="11593"/>
                    <a:pt x="17627" y="11609"/>
                    <a:pt x="17575" y="11625"/>
                  </a:cubicBezTo>
                  <a:cubicBezTo>
                    <a:pt x="17532" y="11638"/>
                    <a:pt x="17488" y="11652"/>
                    <a:pt x="17446" y="11667"/>
                  </a:cubicBezTo>
                  <a:cubicBezTo>
                    <a:pt x="17395" y="11684"/>
                    <a:pt x="17346" y="11702"/>
                    <a:pt x="17296" y="11719"/>
                  </a:cubicBezTo>
                  <a:cubicBezTo>
                    <a:pt x="17256" y="11735"/>
                    <a:pt x="17215" y="11751"/>
                    <a:pt x="17174" y="11767"/>
                  </a:cubicBezTo>
                  <a:cubicBezTo>
                    <a:pt x="17128" y="11786"/>
                    <a:pt x="17083" y="11805"/>
                    <a:pt x="17038" y="11825"/>
                  </a:cubicBezTo>
                  <a:cubicBezTo>
                    <a:pt x="16999" y="11842"/>
                    <a:pt x="16961" y="11860"/>
                    <a:pt x="16923" y="11877"/>
                  </a:cubicBezTo>
                  <a:cubicBezTo>
                    <a:pt x="16880" y="11898"/>
                    <a:pt x="16838" y="11919"/>
                    <a:pt x="16796" y="11941"/>
                  </a:cubicBezTo>
                  <a:cubicBezTo>
                    <a:pt x="16761" y="11960"/>
                    <a:pt x="16724" y="11977"/>
                    <a:pt x="16690" y="11998"/>
                  </a:cubicBezTo>
                  <a:cubicBezTo>
                    <a:pt x="16650" y="12020"/>
                    <a:pt x="16611" y="12043"/>
                    <a:pt x="16572" y="12066"/>
                  </a:cubicBezTo>
                  <a:cubicBezTo>
                    <a:pt x="16539" y="12086"/>
                    <a:pt x="16507" y="12107"/>
                    <a:pt x="16475" y="12127"/>
                  </a:cubicBezTo>
                  <a:cubicBezTo>
                    <a:pt x="16437" y="12152"/>
                    <a:pt x="16401" y="12176"/>
                    <a:pt x="16364" y="12201"/>
                  </a:cubicBezTo>
                  <a:cubicBezTo>
                    <a:pt x="16334" y="12223"/>
                    <a:pt x="16303" y="12245"/>
                    <a:pt x="16274" y="12266"/>
                  </a:cubicBezTo>
                  <a:cubicBezTo>
                    <a:pt x="16240" y="12293"/>
                    <a:pt x="16206" y="12319"/>
                    <a:pt x="16173" y="12346"/>
                  </a:cubicBezTo>
                  <a:cubicBezTo>
                    <a:pt x="16145" y="12368"/>
                    <a:pt x="16116" y="12390"/>
                    <a:pt x="16090" y="12413"/>
                  </a:cubicBezTo>
                  <a:cubicBezTo>
                    <a:pt x="16057" y="12442"/>
                    <a:pt x="16025" y="12471"/>
                    <a:pt x="15994" y="12500"/>
                  </a:cubicBezTo>
                  <a:cubicBezTo>
                    <a:pt x="15969" y="12523"/>
                    <a:pt x="15943" y="12545"/>
                    <a:pt x="15920" y="12568"/>
                  </a:cubicBezTo>
                  <a:cubicBezTo>
                    <a:pt x="15888" y="12599"/>
                    <a:pt x="15859" y="12631"/>
                    <a:pt x="15829" y="12663"/>
                  </a:cubicBezTo>
                  <a:cubicBezTo>
                    <a:pt x="15807" y="12686"/>
                    <a:pt x="15784" y="12708"/>
                    <a:pt x="15763" y="12732"/>
                  </a:cubicBezTo>
                  <a:cubicBezTo>
                    <a:pt x="15731" y="12766"/>
                    <a:pt x="15704" y="12801"/>
                    <a:pt x="15675" y="12836"/>
                  </a:cubicBezTo>
                  <a:cubicBezTo>
                    <a:pt x="15656" y="12857"/>
                    <a:pt x="15637" y="12879"/>
                    <a:pt x="15618" y="12902"/>
                  </a:cubicBezTo>
                  <a:cubicBezTo>
                    <a:pt x="15586" y="12943"/>
                    <a:pt x="15554" y="12986"/>
                    <a:pt x="15524" y="13029"/>
                  </a:cubicBezTo>
                  <a:cubicBezTo>
                    <a:pt x="15512" y="13046"/>
                    <a:pt x="15498" y="13062"/>
                    <a:pt x="15486" y="13079"/>
                  </a:cubicBezTo>
                  <a:cubicBezTo>
                    <a:pt x="15444" y="13139"/>
                    <a:pt x="15403" y="13200"/>
                    <a:pt x="15366" y="13261"/>
                  </a:cubicBezTo>
                  <a:cubicBezTo>
                    <a:pt x="15354" y="13280"/>
                    <a:pt x="15344" y="13299"/>
                    <a:pt x="15332" y="13316"/>
                  </a:cubicBezTo>
                  <a:cubicBezTo>
                    <a:pt x="15306" y="13361"/>
                    <a:pt x="15278" y="13406"/>
                    <a:pt x="15254" y="13451"/>
                  </a:cubicBezTo>
                  <a:cubicBezTo>
                    <a:pt x="15239" y="13477"/>
                    <a:pt x="15226" y="13503"/>
                    <a:pt x="15213" y="13528"/>
                  </a:cubicBezTo>
                  <a:cubicBezTo>
                    <a:pt x="15193" y="13567"/>
                    <a:pt x="15171" y="13606"/>
                    <a:pt x="15152" y="13646"/>
                  </a:cubicBezTo>
                  <a:cubicBezTo>
                    <a:pt x="15138" y="13675"/>
                    <a:pt x="15123" y="13704"/>
                    <a:pt x="15110" y="13733"/>
                  </a:cubicBezTo>
                  <a:cubicBezTo>
                    <a:pt x="15093" y="13770"/>
                    <a:pt x="15074" y="13808"/>
                    <a:pt x="15058" y="13846"/>
                  </a:cubicBezTo>
                  <a:cubicBezTo>
                    <a:pt x="15043" y="13876"/>
                    <a:pt x="15030" y="13907"/>
                    <a:pt x="15017" y="13939"/>
                  </a:cubicBezTo>
                  <a:cubicBezTo>
                    <a:pt x="15001" y="13975"/>
                    <a:pt x="14985" y="14013"/>
                    <a:pt x="14971" y="14049"/>
                  </a:cubicBezTo>
                  <a:cubicBezTo>
                    <a:pt x="14958" y="14081"/>
                    <a:pt x="14944" y="14115"/>
                    <a:pt x="14933" y="14146"/>
                  </a:cubicBezTo>
                  <a:cubicBezTo>
                    <a:pt x="14918" y="14184"/>
                    <a:pt x="14904" y="14221"/>
                    <a:pt x="14891" y="14258"/>
                  </a:cubicBezTo>
                  <a:cubicBezTo>
                    <a:pt x="14878" y="14290"/>
                    <a:pt x="14866" y="14325"/>
                    <a:pt x="14854" y="14358"/>
                  </a:cubicBezTo>
                  <a:cubicBezTo>
                    <a:pt x="14841" y="14395"/>
                    <a:pt x="14828" y="14432"/>
                    <a:pt x="14815" y="14469"/>
                  </a:cubicBezTo>
                  <a:cubicBezTo>
                    <a:pt x="14804" y="14504"/>
                    <a:pt x="14792" y="14538"/>
                    <a:pt x="14780" y="14573"/>
                  </a:cubicBezTo>
                  <a:cubicBezTo>
                    <a:pt x="14769" y="14610"/>
                    <a:pt x="14757" y="14646"/>
                    <a:pt x="14746" y="14684"/>
                  </a:cubicBezTo>
                  <a:cubicBezTo>
                    <a:pt x="14734" y="14718"/>
                    <a:pt x="14724" y="14755"/>
                    <a:pt x="14712" y="14791"/>
                  </a:cubicBezTo>
                  <a:cubicBezTo>
                    <a:pt x="14701" y="14827"/>
                    <a:pt x="14690" y="14864"/>
                    <a:pt x="14680" y="14900"/>
                  </a:cubicBezTo>
                  <a:cubicBezTo>
                    <a:pt x="14669" y="14938"/>
                    <a:pt x="14658" y="14974"/>
                    <a:pt x="14647" y="15012"/>
                  </a:cubicBezTo>
                  <a:cubicBezTo>
                    <a:pt x="14637" y="15047"/>
                    <a:pt x="14627" y="15083"/>
                    <a:pt x="14616" y="15119"/>
                  </a:cubicBezTo>
                  <a:cubicBezTo>
                    <a:pt x="14606" y="15158"/>
                    <a:pt x="14595" y="15198"/>
                    <a:pt x="14584" y="15237"/>
                  </a:cubicBezTo>
                  <a:cubicBezTo>
                    <a:pt x="14574" y="15270"/>
                    <a:pt x="14566" y="15304"/>
                    <a:pt x="14557" y="15337"/>
                  </a:cubicBezTo>
                  <a:lnTo>
                    <a:pt x="14521" y="15471"/>
                  </a:lnTo>
                  <a:cubicBezTo>
                    <a:pt x="14513" y="15495"/>
                    <a:pt x="14507" y="15520"/>
                    <a:pt x="14500" y="15545"/>
                  </a:cubicBezTo>
                  <a:cubicBezTo>
                    <a:pt x="14474" y="15646"/>
                    <a:pt x="14447" y="15749"/>
                    <a:pt x="14419" y="15851"/>
                  </a:cubicBezTo>
                  <a:cubicBezTo>
                    <a:pt x="14417" y="15854"/>
                    <a:pt x="14417" y="15858"/>
                    <a:pt x="14416" y="15861"/>
                  </a:cubicBezTo>
                  <a:cubicBezTo>
                    <a:pt x="14375" y="16014"/>
                    <a:pt x="14335" y="16166"/>
                    <a:pt x="14291" y="16318"/>
                  </a:cubicBezTo>
                  <a:cubicBezTo>
                    <a:pt x="14024" y="17262"/>
                    <a:pt x="13763" y="18288"/>
                    <a:pt x="13543" y="19193"/>
                  </a:cubicBezTo>
                  <a:lnTo>
                    <a:pt x="9365" y="19193"/>
                  </a:lnTo>
                  <a:cubicBezTo>
                    <a:pt x="8641" y="17773"/>
                    <a:pt x="7835" y="15788"/>
                    <a:pt x="7623" y="13670"/>
                  </a:cubicBezTo>
                  <a:cubicBezTo>
                    <a:pt x="7423" y="11686"/>
                    <a:pt x="7418" y="9511"/>
                    <a:pt x="7465" y="7799"/>
                  </a:cubicBezTo>
                  <a:lnTo>
                    <a:pt x="9219" y="7799"/>
                  </a:lnTo>
                  <a:cubicBezTo>
                    <a:pt x="10213" y="7799"/>
                    <a:pt x="10919" y="7020"/>
                    <a:pt x="10919" y="6025"/>
                  </a:cubicBezTo>
                  <a:lnTo>
                    <a:pt x="10919" y="5485"/>
                  </a:lnTo>
                  <a:cubicBezTo>
                    <a:pt x="10919" y="4491"/>
                    <a:pt x="10213" y="3579"/>
                    <a:pt x="9219" y="3579"/>
                  </a:cubicBezTo>
                  <a:lnTo>
                    <a:pt x="7992" y="3579"/>
                  </a:lnTo>
                  <a:cubicBezTo>
                    <a:pt x="8221" y="2795"/>
                    <a:pt x="8588" y="2227"/>
                    <a:pt x="8964" y="1931"/>
                  </a:cubicBezTo>
                  <a:lnTo>
                    <a:pt x="8964" y="3158"/>
                  </a:lnTo>
                  <a:cubicBezTo>
                    <a:pt x="9123" y="3211"/>
                    <a:pt x="9293" y="3242"/>
                    <a:pt x="9470" y="3242"/>
                  </a:cubicBezTo>
                  <a:lnTo>
                    <a:pt x="9538" y="3242"/>
                  </a:lnTo>
                  <a:cubicBezTo>
                    <a:pt x="10415" y="3242"/>
                    <a:pt x="11125" y="2531"/>
                    <a:pt x="11125" y="1655"/>
                  </a:cubicBezTo>
                  <a:lnTo>
                    <a:pt x="11125" y="1587"/>
                  </a:lnTo>
                  <a:cubicBezTo>
                    <a:pt x="11125" y="710"/>
                    <a:pt x="10415" y="0"/>
                    <a:pt x="9538" y="0"/>
                  </a:cubicBezTo>
                  <a:close/>
                </a:path>
              </a:pathLst>
            </a:custGeom>
            <a:solidFill>
              <a:schemeClr val="accent5"/>
            </a:solidFill>
            <a:ln w="1143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92" name="Google Shape;392;p37"/>
            <p:cNvGrpSpPr/>
            <p:nvPr/>
          </p:nvGrpSpPr>
          <p:grpSpPr>
            <a:xfrm>
              <a:off x="4672524" y="850735"/>
              <a:ext cx="1420218" cy="1164496"/>
              <a:chOff x="2644900" y="3762450"/>
              <a:chExt cx="821600" cy="673625"/>
            </a:xfrm>
          </p:grpSpPr>
          <p:sp>
            <p:nvSpPr>
              <p:cNvPr id="393" name="Google Shape;393;p37"/>
              <p:cNvSpPr/>
              <p:nvPr/>
            </p:nvSpPr>
            <p:spPr>
              <a:xfrm>
                <a:off x="3176325" y="3809750"/>
                <a:ext cx="263775" cy="237400"/>
              </a:xfrm>
              <a:custGeom>
                <a:avLst/>
                <a:gdLst/>
                <a:ahLst/>
                <a:cxnLst/>
                <a:rect l="l" t="t" r="r" b="b"/>
                <a:pathLst>
                  <a:path w="10551" h="9496" extrusionOk="0">
                    <a:moveTo>
                      <a:pt x="1" y="0"/>
                    </a:moveTo>
                    <a:lnTo>
                      <a:pt x="1" y="9495"/>
                    </a:lnTo>
                    <a:lnTo>
                      <a:pt x="10551" y="9495"/>
                    </a:lnTo>
                    <a:lnTo>
                      <a:pt x="1055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" name="Google Shape;394;p37"/>
              <p:cNvSpPr/>
              <p:nvPr/>
            </p:nvSpPr>
            <p:spPr>
              <a:xfrm>
                <a:off x="3176325" y="3809750"/>
                <a:ext cx="131925" cy="237400"/>
              </a:xfrm>
              <a:custGeom>
                <a:avLst/>
                <a:gdLst/>
                <a:ahLst/>
                <a:cxnLst/>
                <a:rect l="l" t="t" r="r" b="b"/>
                <a:pathLst>
                  <a:path w="5277" h="9496" extrusionOk="0">
                    <a:moveTo>
                      <a:pt x="1" y="0"/>
                    </a:moveTo>
                    <a:lnTo>
                      <a:pt x="1" y="9495"/>
                    </a:lnTo>
                    <a:lnTo>
                      <a:pt x="5276" y="9495"/>
                    </a:lnTo>
                    <a:lnTo>
                      <a:pt x="527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" name="Google Shape;395;p37"/>
              <p:cNvSpPr/>
              <p:nvPr/>
            </p:nvSpPr>
            <p:spPr>
              <a:xfrm>
                <a:off x="3292400" y="3809750"/>
                <a:ext cx="31675" cy="68575"/>
              </a:xfrm>
              <a:custGeom>
                <a:avLst/>
                <a:gdLst/>
                <a:ahLst/>
                <a:cxnLst/>
                <a:rect l="l" t="t" r="r" b="b"/>
                <a:pathLst>
                  <a:path w="1267" h="2743" extrusionOk="0">
                    <a:moveTo>
                      <a:pt x="0" y="0"/>
                    </a:moveTo>
                    <a:lnTo>
                      <a:pt x="0" y="2743"/>
                    </a:lnTo>
                    <a:lnTo>
                      <a:pt x="1266" y="2743"/>
                    </a:lnTo>
                    <a:lnTo>
                      <a:pt x="126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" name="Google Shape;396;p37"/>
              <p:cNvSpPr/>
              <p:nvPr/>
            </p:nvSpPr>
            <p:spPr>
              <a:xfrm>
                <a:off x="3292400" y="3978550"/>
                <a:ext cx="31675" cy="68600"/>
              </a:xfrm>
              <a:custGeom>
                <a:avLst/>
                <a:gdLst/>
                <a:ahLst/>
                <a:cxnLst/>
                <a:rect l="l" t="t" r="r" b="b"/>
                <a:pathLst>
                  <a:path w="1267" h="2744" extrusionOk="0">
                    <a:moveTo>
                      <a:pt x="0" y="1"/>
                    </a:moveTo>
                    <a:lnTo>
                      <a:pt x="0" y="2743"/>
                    </a:lnTo>
                    <a:lnTo>
                      <a:pt x="1266" y="2743"/>
                    </a:lnTo>
                    <a:lnTo>
                      <a:pt x="126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" name="Google Shape;397;p37"/>
              <p:cNvSpPr/>
              <p:nvPr/>
            </p:nvSpPr>
            <p:spPr>
              <a:xfrm>
                <a:off x="2820775" y="3786725"/>
                <a:ext cx="62700" cy="108400"/>
              </a:xfrm>
              <a:custGeom>
                <a:avLst/>
                <a:gdLst/>
                <a:ahLst/>
                <a:cxnLst/>
                <a:rect l="l" t="t" r="r" b="b"/>
                <a:pathLst>
                  <a:path w="2508" h="4336" extrusionOk="0">
                    <a:moveTo>
                      <a:pt x="2508" y="1"/>
                    </a:moveTo>
                    <a:cubicBezTo>
                      <a:pt x="1149" y="1"/>
                      <a:pt x="1" y="1986"/>
                      <a:pt x="1" y="4336"/>
                    </a:cubicBezTo>
                    <a:lnTo>
                      <a:pt x="721" y="4336"/>
                    </a:lnTo>
                    <a:cubicBezTo>
                      <a:pt x="721" y="2097"/>
                      <a:pt x="1762" y="721"/>
                      <a:pt x="2508" y="721"/>
                    </a:cubicBezTo>
                    <a:lnTo>
                      <a:pt x="250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" name="Google Shape;398;p37"/>
              <p:cNvSpPr/>
              <p:nvPr/>
            </p:nvSpPr>
            <p:spPr>
              <a:xfrm>
                <a:off x="2868975" y="3762450"/>
                <a:ext cx="54075" cy="81075"/>
              </a:xfrm>
              <a:custGeom>
                <a:avLst/>
                <a:gdLst/>
                <a:ahLst/>
                <a:cxnLst/>
                <a:rect l="l" t="t" r="r" b="b"/>
                <a:pathLst>
                  <a:path w="2163" h="3243" extrusionOk="0">
                    <a:moveTo>
                      <a:pt x="507" y="1"/>
                    </a:moveTo>
                    <a:cubicBezTo>
                      <a:pt x="330" y="1"/>
                      <a:pt x="160" y="31"/>
                      <a:pt x="1" y="85"/>
                    </a:cubicBezTo>
                    <a:lnTo>
                      <a:pt x="1" y="3160"/>
                    </a:lnTo>
                    <a:cubicBezTo>
                      <a:pt x="160" y="3213"/>
                      <a:pt x="330" y="3243"/>
                      <a:pt x="507" y="3243"/>
                    </a:cubicBezTo>
                    <a:lnTo>
                      <a:pt x="576" y="3243"/>
                    </a:lnTo>
                    <a:cubicBezTo>
                      <a:pt x="1451" y="3243"/>
                      <a:pt x="2162" y="2533"/>
                      <a:pt x="2162" y="1656"/>
                    </a:cubicBezTo>
                    <a:lnTo>
                      <a:pt x="2162" y="1587"/>
                    </a:lnTo>
                    <a:cubicBezTo>
                      <a:pt x="2162" y="712"/>
                      <a:pt x="1451" y="1"/>
                      <a:pt x="57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" name="Google Shape;399;p37"/>
              <p:cNvSpPr/>
              <p:nvPr/>
            </p:nvSpPr>
            <p:spPr>
              <a:xfrm>
                <a:off x="2970725" y="4044950"/>
                <a:ext cx="336575" cy="252200"/>
              </a:xfrm>
              <a:custGeom>
                <a:avLst/>
                <a:gdLst/>
                <a:ahLst/>
                <a:cxnLst/>
                <a:rect l="l" t="t" r="r" b="b"/>
                <a:pathLst>
                  <a:path w="13463" h="10088" extrusionOk="0">
                    <a:moveTo>
                      <a:pt x="7098" y="0"/>
                    </a:moveTo>
                    <a:cubicBezTo>
                      <a:pt x="2175" y="0"/>
                      <a:pt x="1948" y="2583"/>
                      <a:pt x="1259" y="5020"/>
                    </a:cubicBezTo>
                    <a:cubicBezTo>
                      <a:pt x="713" y="6947"/>
                      <a:pt x="193" y="9220"/>
                      <a:pt x="0" y="10087"/>
                    </a:cubicBezTo>
                    <a:lnTo>
                      <a:pt x="11173" y="10087"/>
                    </a:lnTo>
                    <a:cubicBezTo>
                      <a:pt x="11648" y="9019"/>
                      <a:pt x="12261" y="7500"/>
                      <a:pt x="12682" y="5945"/>
                    </a:cubicBezTo>
                    <a:cubicBezTo>
                      <a:pt x="13463" y="3062"/>
                      <a:pt x="13043" y="0"/>
                      <a:pt x="1304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" name="Google Shape;400;p37"/>
              <p:cNvSpPr/>
              <p:nvPr/>
            </p:nvSpPr>
            <p:spPr>
              <a:xfrm>
                <a:off x="3186900" y="4047125"/>
                <a:ext cx="279600" cy="31675"/>
              </a:xfrm>
              <a:custGeom>
                <a:avLst/>
                <a:gdLst/>
                <a:ahLst/>
                <a:cxnLst/>
                <a:rect l="l" t="t" r="r" b="b"/>
                <a:pathLst>
                  <a:path w="11184" h="1267" extrusionOk="0">
                    <a:moveTo>
                      <a:pt x="0" y="0"/>
                    </a:moveTo>
                    <a:lnTo>
                      <a:pt x="0" y="1266"/>
                    </a:lnTo>
                    <a:lnTo>
                      <a:pt x="11183" y="1266"/>
                    </a:lnTo>
                    <a:lnTo>
                      <a:pt x="1118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" name="Google Shape;401;p37"/>
              <p:cNvSpPr/>
              <p:nvPr/>
            </p:nvSpPr>
            <p:spPr>
              <a:xfrm>
                <a:off x="3004875" y="4044950"/>
                <a:ext cx="291950" cy="116025"/>
              </a:xfrm>
              <a:custGeom>
                <a:avLst/>
                <a:gdLst/>
                <a:ahLst/>
                <a:cxnLst/>
                <a:rect l="l" t="t" r="r" b="b"/>
                <a:pathLst>
                  <a:path w="11678" h="4641" extrusionOk="0">
                    <a:moveTo>
                      <a:pt x="5732" y="0"/>
                    </a:moveTo>
                    <a:cubicBezTo>
                      <a:pt x="1076" y="0"/>
                      <a:pt x="620" y="2311"/>
                      <a:pt x="0" y="4624"/>
                    </a:cubicBezTo>
                    <a:cubicBezTo>
                      <a:pt x="0" y="4624"/>
                      <a:pt x="281" y="4640"/>
                      <a:pt x="760" y="4640"/>
                    </a:cubicBezTo>
                    <a:cubicBezTo>
                      <a:pt x="2135" y="4640"/>
                      <a:pt x="5149" y="4508"/>
                      <a:pt x="7894" y="3490"/>
                    </a:cubicBezTo>
                    <a:cubicBezTo>
                      <a:pt x="11528" y="2144"/>
                      <a:pt x="11677" y="0"/>
                      <a:pt x="1167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" name="Google Shape;402;p37"/>
              <p:cNvSpPr/>
              <p:nvPr/>
            </p:nvSpPr>
            <p:spPr>
              <a:xfrm>
                <a:off x="2680500" y="3880075"/>
                <a:ext cx="230350" cy="415825"/>
              </a:xfrm>
              <a:custGeom>
                <a:avLst/>
                <a:gdLst/>
                <a:ahLst/>
                <a:cxnLst/>
                <a:rect l="l" t="t" r="r" b="b"/>
                <a:pathLst>
                  <a:path w="9214" h="16633" extrusionOk="0">
                    <a:moveTo>
                      <a:pt x="6198" y="1"/>
                    </a:moveTo>
                    <a:lnTo>
                      <a:pt x="6198" y="1"/>
                    </a:lnTo>
                    <a:cubicBezTo>
                      <a:pt x="0" y="2643"/>
                      <a:pt x="1748" y="13931"/>
                      <a:pt x="1748" y="13931"/>
                    </a:cubicBezTo>
                    <a:lnTo>
                      <a:pt x="9214" y="16633"/>
                    </a:lnTo>
                    <a:cubicBezTo>
                      <a:pt x="9214" y="16633"/>
                      <a:pt x="6608" y="13044"/>
                      <a:pt x="6198" y="8967"/>
                    </a:cubicBezTo>
                    <a:cubicBezTo>
                      <a:pt x="5789" y="4889"/>
                      <a:pt x="6198" y="1"/>
                      <a:pt x="619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" name="Google Shape;403;p37"/>
              <p:cNvSpPr/>
              <p:nvPr/>
            </p:nvSpPr>
            <p:spPr>
              <a:xfrm>
                <a:off x="2679875" y="3883025"/>
                <a:ext cx="150575" cy="372300"/>
              </a:xfrm>
              <a:custGeom>
                <a:avLst/>
                <a:gdLst/>
                <a:ahLst/>
                <a:cxnLst/>
                <a:rect l="l" t="t" r="r" b="b"/>
                <a:pathLst>
                  <a:path w="6023" h="14892" extrusionOk="0">
                    <a:moveTo>
                      <a:pt x="6023" y="1"/>
                    </a:moveTo>
                    <a:lnTo>
                      <a:pt x="6023" y="1"/>
                    </a:lnTo>
                    <a:cubicBezTo>
                      <a:pt x="1" y="2758"/>
                      <a:pt x="1721" y="13862"/>
                      <a:pt x="1721" y="13862"/>
                    </a:cubicBezTo>
                    <a:lnTo>
                      <a:pt x="4565" y="14892"/>
                    </a:lnTo>
                    <a:cubicBezTo>
                      <a:pt x="4542" y="14738"/>
                      <a:pt x="4519" y="14584"/>
                      <a:pt x="4498" y="14434"/>
                    </a:cubicBezTo>
                    <a:cubicBezTo>
                      <a:pt x="4234" y="12570"/>
                      <a:pt x="4085" y="10703"/>
                      <a:pt x="4176" y="8819"/>
                    </a:cubicBezTo>
                    <a:cubicBezTo>
                      <a:pt x="4321" y="5854"/>
                      <a:pt x="4972" y="2820"/>
                      <a:pt x="602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" name="Google Shape;404;p37"/>
              <p:cNvSpPr/>
              <p:nvPr/>
            </p:nvSpPr>
            <p:spPr>
              <a:xfrm>
                <a:off x="2812350" y="4242300"/>
                <a:ext cx="480075" cy="94975"/>
              </a:xfrm>
              <a:custGeom>
                <a:avLst/>
                <a:gdLst/>
                <a:ahLst/>
                <a:cxnLst/>
                <a:rect l="l" t="t" r="r" b="b"/>
                <a:pathLst>
                  <a:path w="19203" h="3799" extrusionOk="0">
                    <a:moveTo>
                      <a:pt x="1" y="1"/>
                    </a:moveTo>
                    <a:lnTo>
                      <a:pt x="1" y="3799"/>
                    </a:lnTo>
                    <a:lnTo>
                      <a:pt x="19202" y="3799"/>
                    </a:lnTo>
                    <a:lnTo>
                      <a:pt x="1893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" name="Google Shape;405;p37"/>
              <p:cNvSpPr/>
              <p:nvPr/>
            </p:nvSpPr>
            <p:spPr>
              <a:xfrm>
                <a:off x="2681650" y="4239650"/>
                <a:ext cx="196400" cy="196425"/>
              </a:xfrm>
              <a:custGeom>
                <a:avLst/>
                <a:gdLst/>
                <a:ahLst/>
                <a:cxnLst/>
                <a:rect l="l" t="t" r="r" b="b"/>
                <a:pathLst>
                  <a:path w="7856" h="7857" extrusionOk="0">
                    <a:moveTo>
                      <a:pt x="3928" y="1"/>
                    </a:moveTo>
                    <a:cubicBezTo>
                      <a:pt x="1759" y="1"/>
                      <a:pt x="1" y="1759"/>
                      <a:pt x="1" y="3930"/>
                    </a:cubicBezTo>
                    <a:cubicBezTo>
                      <a:pt x="1" y="6099"/>
                      <a:pt x="1759" y="7857"/>
                      <a:pt x="3928" y="7857"/>
                    </a:cubicBezTo>
                    <a:cubicBezTo>
                      <a:pt x="6097" y="7857"/>
                      <a:pt x="7855" y="6099"/>
                      <a:pt x="7855" y="3930"/>
                    </a:cubicBezTo>
                    <a:cubicBezTo>
                      <a:pt x="7855" y="1759"/>
                      <a:pt x="6097" y="1"/>
                      <a:pt x="39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" name="Google Shape;406;p37"/>
              <p:cNvSpPr/>
              <p:nvPr/>
            </p:nvSpPr>
            <p:spPr>
              <a:xfrm>
                <a:off x="2724200" y="4282225"/>
                <a:ext cx="111275" cy="111275"/>
              </a:xfrm>
              <a:custGeom>
                <a:avLst/>
                <a:gdLst/>
                <a:ahLst/>
                <a:cxnLst/>
                <a:rect l="l" t="t" r="r" b="b"/>
                <a:pathLst>
                  <a:path w="4451" h="4451" extrusionOk="0">
                    <a:moveTo>
                      <a:pt x="2226" y="1"/>
                    </a:moveTo>
                    <a:cubicBezTo>
                      <a:pt x="998" y="1"/>
                      <a:pt x="0" y="997"/>
                      <a:pt x="0" y="2227"/>
                    </a:cubicBezTo>
                    <a:cubicBezTo>
                      <a:pt x="0" y="3455"/>
                      <a:pt x="998" y="4451"/>
                      <a:pt x="2226" y="4451"/>
                    </a:cubicBezTo>
                    <a:cubicBezTo>
                      <a:pt x="3454" y="4451"/>
                      <a:pt x="4450" y="3455"/>
                      <a:pt x="4450" y="2227"/>
                    </a:cubicBezTo>
                    <a:cubicBezTo>
                      <a:pt x="4450" y="997"/>
                      <a:pt x="3454" y="1"/>
                      <a:pt x="222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" name="Google Shape;407;p37"/>
              <p:cNvSpPr/>
              <p:nvPr/>
            </p:nvSpPr>
            <p:spPr>
              <a:xfrm>
                <a:off x="2740600" y="4298600"/>
                <a:ext cx="78500" cy="78525"/>
              </a:xfrm>
              <a:custGeom>
                <a:avLst/>
                <a:gdLst/>
                <a:ahLst/>
                <a:cxnLst/>
                <a:rect l="l" t="t" r="r" b="b"/>
                <a:pathLst>
                  <a:path w="3140" h="3141" extrusionOk="0">
                    <a:moveTo>
                      <a:pt x="1570" y="1"/>
                    </a:moveTo>
                    <a:cubicBezTo>
                      <a:pt x="703" y="1"/>
                      <a:pt x="1" y="703"/>
                      <a:pt x="1" y="1572"/>
                    </a:cubicBezTo>
                    <a:cubicBezTo>
                      <a:pt x="1" y="2437"/>
                      <a:pt x="703" y="3141"/>
                      <a:pt x="1570" y="3141"/>
                    </a:cubicBezTo>
                    <a:cubicBezTo>
                      <a:pt x="2437" y="3141"/>
                      <a:pt x="3139" y="2438"/>
                      <a:pt x="3139" y="1572"/>
                    </a:cubicBezTo>
                    <a:cubicBezTo>
                      <a:pt x="3139" y="703"/>
                      <a:pt x="2437" y="1"/>
                      <a:pt x="157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" name="Google Shape;408;p37"/>
              <p:cNvSpPr/>
              <p:nvPr/>
            </p:nvSpPr>
            <p:spPr>
              <a:xfrm>
                <a:off x="2644900" y="4205475"/>
                <a:ext cx="267225" cy="132200"/>
              </a:xfrm>
              <a:custGeom>
                <a:avLst/>
                <a:gdLst/>
                <a:ahLst/>
                <a:cxnLst/>
                <a:rect l="l" t="t" r="r" b="b"/>
                <a:pathLst>
                  <a:path w="10689" h="5288" extrusionOk="0">
                    <a:moveTo>
                      <a:pt x="5344" y="0"/>
                    </a:moveTo>
                    <a:cubicBezTo>
                      <a:pt x="2412" y="0"/>
                      <a:pt x="31" y="2362"/>
                      <a:pt x="0" y="5288"/>
                    </a:cubicBezTo>
                    <a:lnTo>
                      <a:pt x="10688" y="5288"/>
                    </a:lnTo>
                    <a:cubicBezTo>
                      <a:pt x="10658" y="2362"/>
                      <a:pt x="8277" y="0"/>
                      <a:pt x="534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" name="Google Shape;409;p37"/>
              <p:cNvSpPr/>
              <p:nvPr/>
            </p:nvSpPr>
            <p:spPr>
              <a:xfrm>
                <a:off x="3100425" y="4239650"/>
                <a:ext cx="196425" cy="196425"/>
              </a:xfrm>
              <a:custGeom>
                <a:avLst/>
                <a:gdLst/>
                <a:ahLst/>
                <a:cxnLst/>
                <a:rect l="l" t="t" r="r" b="b"/>
                <a:pathLst>
                  <a:path w="7857" h="7857" extrusionOk="0">
                    <a:moveTo>
                      <a:pt x="3928" y="1"/>
                    </a:moveTo>
                    <a:cubicBezTo>
                      <a:pt x="1759" y="1"/>
                      <a:pt x="1" y="1759"/>
                      <a:pt x="1" y="3930"/>
                    </a:cubicBezTo>
                    <a:cubicBezTo>
                      <a:pt x="1" y="6099"/>
                      <a:pt x="1759" y="7857"/>
                      <a:pt x="3928" y="7857"/>
                    </a:cubicBezTo>
                    <a:cubicBezTo>
                      <a:pt x="6097" y="7857"/>
                      <a:pt x="7857" y="6099"/>
                      <a:pt x="7857" y="3930"/>
                    </a:cubicBezTo>
                    <a:cubicBezTo>
                      <a:pt x="7857" y="1759"/>
                      <a:pt x="6098" y="1"/>
                      <a:pt x="39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" name="Google Shape;410;p37"/>
              <p:cNvSpPr/>
              <p:nvPr/>
            </p:nvSpPr>
            <p:spPr>
              <a:xfrm>
                <a:off x="3143000" y="4282225"/>
                <a:ext cx="111250" cy="111275"/>
              </a:xfrm>
              <a:custGeom>
                <a:avLst/>
                <a:gdLst/>
                <a:ahLst/>
                <a:cxnLst/>
                <a:rect l="l" t="t" r="r" b="b"/>
                <a:pathLst>
                  <a:path w="4450" h="4451" extrusionOk="0">
                    <a:moveTo>
                      <a:pt x="2225" y="1"/>
                    </a:moveTo>
                    <a:cubicBezTo>
                      <a:pt x="997" y="1"/>
                      <a:pt x="1" y="997"/>
                      <a:pt x="1" y="2227"/>
                    </a:cubicBezTo>
                    <a:cubicBezTo>
                      <a:pt x="1" y="3455"/>
                      <a:pt x="997" y="4451"/>
                      <a:pt x="2225" y="4451"/>
                    </a:cubicBezTo>
                    <a:cubicBezTo>
                      <a:pt x="3453" y="4451"/>
                      <a:pt x="4449" y="3455"/>
                      <a:pt x="4449" y="2227"/>
                    </a:cubicBezTo>
                    <a:cubicBezTo>
                      <a:pt x="4449" y="997"/>
                      <a:pt x="3453" y="1"/>
                      <a:pt x="222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" name="Google Shape;411;p37"/>
              <p:cNvSpPr/>
              <p:nvPr/>
            </p:nvSpPr>
            <p:spPr>
              <a:xfrm>
                <a:off x="3159375" y="4298600"/>
                <a:ext cx="78525" cy="78525"/>
              </a:xfrm>
              <a:custGeom>
                <a:avLst/>
                <a:gdLst/>
                <a:ahLst/>
                <a:cxnLst/>
                <a:rect l="l" t="t" r="r" b="b"/>
                <a:pathLst>
                  <a:path w="3141" h="3141" extrusionOk="0">
                    <a:moveTo>
                      <a:pt x="1570" y="1"/>
                    </a:moveTo>
                    <a:cubicBezTo>
                      <a:pt x="703" y="1"/>
                      <a:pt x="1" y="703"/>
                      <a:pt x="1" y="1572"/>
                    </a:cubicBezTo>
                    <a:cubicBezTo>
                      <a:pt x="1" y="2437"/>
                      <a:pt x="703" y="3141"/>
                      <a:pt x="1570" y="3141"/>
                    </a:cubicBezTo>
                    <a:cubicBezTo>
                      <a:pt x="2437" y="3141"/>
                      <a:pt x="3141" y="2438"/>
                      <a:pt x="3141" y="1572"/>
                    </a:cubicBezTo>
                    <a:cubicBezTo>
                      <a:pt x="3141" y="703"/>
                      <a:pt x="2437" y="1"/>
                      <a:pt x="157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412;p37"/>
              <p:cNvSpPr/>
              <p:nvPr/>
            </p:nvSpPr>
            <p:spPr>
              <a:xfrm>
                <a:off x="3064100" y="4205475"/>
                <a:ext cx="267225" cy="132200"/>
              </a:xfrm>
              <a:custGeom>
                <a:avLst/>
                <a:gdLst/>
                <a:ahLst/>
                <a:cxnLst/>
                <a:rect l="l" t="t" r="r" b="b"/>
                <a:pathLst>
                  <a:path w="10689" h="5288" extrusionOk="0">
                    <a:moveTo>
                      <a:pt x="5345" y="0"/>
                    </a:moveTo>
                    <a:cubicBezTo>
                      <a:pt x="2412" y="0"/>
                      <a:pt x="31" y="2362"/>
                      <a:pt x="1" y="5288"/>
                    </a:cubicBezTo>
                    <a:lnTo>
                      <a:pt x="10689" y="5288"/>
                    </a:lnTo>
                    <a:cubicBezTo>
                      <a:pt x="10658" y="2362"/>
                      <a:pt x="8277" y="0"/>
                      <a:pt x="534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37"/>
              <p:cNvSpPr/>
              <p:nvPr/>
            </p:nvSpPr>
            <p:spPr>
              <a:xfrm>
                <a:off x="2738500" y="3851950"/>
                <a:ext cx="179400" cy="105550"/>
              </a:xfrm>
              <a:custGeom>
                <a:avLst/>
                <a:gdLst/>
                <a:ahLst/>
                <a:cxnLst/>
                <a:rect l="l" t="t" r="r" b="b"/>
                <a:pathLst>
                  <a:path w="7176" h="4222" extrusionOk="0">
                    <a:moveTo>
                      <a:pt x="1872" y="1"/>
                    </a:moveTo>
                    <a:cubicBezTo>
                      <a:pt x="877" y="1"/>
                      <a:pt x="0" y="913"/>
                      <a:pt x="0" y="1907"/>
                    </a:cubicBezTo>
                    <a:lnTo>
                      <a:pt x="0" y="2447"/>
                    </a:lnTo>
                    <a:cubicBezTo>
                      <a:pt x="0" y="3442"/>
                      <a:pt x="877" y="4221"/>
                      <a:pt x="1872" y="4221"/>
                    </a:cubicBezTo>
                    <a:lnTo>
                      <a:pt x="5475" y="4221"/>
                    </a:lnTo>
                    <a:cubicBezTo>
                      <a:pt x="6470" y="4221"/>
                      <a:pt x="7175" y="3442"/>
                      <a:pt x="7175" y="2447"/>
                    </a:cubicBezTo>
                    <a:lnTo>
                      <a:pt x="7175" y="1907"/>
                    </a:lnTo>
                    <a:cubicBezTo>
                      <a:pt x="7175" y="913"/>
                      <a:pt x="6470" y="1"/>
                      <a:pt x="54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" name="Google Shape;414;p37"/>
              <p:cNvSpPr/>
              <p:nvPr/>
            </p:nvSpPr>
            <p:spPr>
              <a:xfrm>
                <a:off x="2738375" y="3852975"/>
                <a:ext cx="40550" cy="92000"/>
              </a:xfrm>
              <a:custGeom>
                <a:avLst/>
                <a:gdLst/>
                <a:ahLst/>
                <a:cxnLst/>
                <a:rect l="l" t="t" r="r" b="b"/>
                <a:pathLst>
                  <a:path w="1622" h="3680" extrusionOk="0">
                    <a:moveTo>
                      <a:pt x="1511" y="0"/>
                    </a:moveTo>
                    <a:cubicBezTo>
                      <a:pt x="633" y="121"/>
                      <a:pt x="1" y="1004"/>
                      <a:pt x="1" y="1915"/>
                    </a:cubicBezTo>
                    <a:lnTo>
                      <a:pt x="1" y="2455"/>
                    </a:lnTo>
                    <a:cubicBezTo>
                      <a:pt x="1" y="2962"/>
                      <a:pt x="248" y="3353"/>
                      <a:pt x="583" y="3679"/>
                    </a:cubicBezTo>
                    <a:cubicBezTo>
                      <a:pt x="669" y="3528"/>
                      <a:pt x="717" y="3441"/>
                      <a:pt x="797" y="3287"/>
                    </a:cubicBezTo>
                    <a:cubicBezTo>
                      <a:pt x="1101" y="2699"/>
                      <a:pt x="1112" y="2747"/>
                      <a:pt x="1305" y="2122"/>
                    </a:cubicBezTo>
                    <a:cubicBezTo>
                      <a:pt x="1422" y="1741"/>
                      <a:pt x="1547" y="1355"/>
                      <a:pt x="1617" y="963"/>
                    </a:cubicBezTo>
                    <a:lnTo>
                      <a:pt x="1617" y="963"/>
                    </a:lnTo>
                    <a:cubicBezTo>
                      <a:pt x="1616" y="967"/>
                      <a:pt x="1614" y="968"/>
                      <a:pt x="1613" y="968"/>
                    </a:cubicBezTo>
                    <a:cubicBezTo>
                      <a:pt x="1600" y="968"/>
                      <a:pt x="1616" y="666"/>
                      <a:pt x="1621" y="497"/>
                    </a:cubicBezTo>
                    <a:cubicBezTo>
                      <a:pt x="1605" y="424"/>
                      <a:pt x="1521" y="44"/>
                      <a:pt x="151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" name="Google Shape;415;p37"/>
              <p:cNvSpPr/>
              <p:nvPr/>
            </p:nvSpPr>
            <p:spPr>
              <a:xfrm>
                <a:off x="2822775" y="3868250"/>
                <a:ext cx="76400" cy="76400"/>
              </a:xfrm>
              <a:custGeom>
                <a:avLst/>
                <a:gdLst/>
                <a:ahLst/>
                <a:cxnLst/>
                <a:rect l="l" t="t" r="r" b="b"/>
                <a:pathLst>
                  <a:path w="3056" h="3056" extrusionOk="0">
                    <a:moveTo>
                      <a:pt x="1528" y="1"/>
                    </a:moveTo>
                    <a:cubicBezTo>
                      <a:pt x="684" y="1"/>
                      <a:pt x="0" y="684"/>
                      <a:pt x="0" y="1528"/>
                    </a:cubicBezTo>
                    <a:cubicBezTo>
                      <a:pt x="0" y="2371"/>
                      <a:pt x="684" y="3055"/>
                      <a:pt x="1528" y="3055"/>
                    </a:cubicBezTo>
                    <a:cubicBezTo>
                      <a:pt x="2371" y="3055"/>
                      <a:pt x="3055" y="2371"/>
                      <a:pt x="3055" y="1528"/>
                    </a:cubicBezTo>
                    <a:cubicBezTo>
                      <a:pt x="3055" y="684"/>
                      <a:pt x="2371" y="1"/>
                      <a:pt x="15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37"/>
              <p:cNvSpPr/>
              <p:nvPr/>
            </p:nvSpPr>
            <p:spPr>
              <a:xfrm>
                <a:off x="2843800" y="3889275"/>
                <a:ext cx="34350" cy="34350"/>
              </a:xfrm>
              <a:custGeom>
                <a:avLst/>
                <a:gdLst/>
                <a:ahLst/>
                <a:cxnLst/>
                <a:rect l="l" t="t" r="r" b="b"/>
                <a:pathLst>
                  <a:path w="1374" h="1374" extrusionOk="0">
                    <a:moveTo>
                      <a:pt x="687" y="0"/>
                    </a:moveTo>
                    <a:cubicBezTo>
                      <a:pt x="308" y="0"/>
                      <a:pt x="0" y="308"/>
                      <a:pt x="0" y="687"/>
                    </a:cubicBezTo>
                    <a:cubicBezTo>
                      <a:pt x="0" y="1067"/>
                      <a:pt x="306" y="1374"/>
                      <a:pt x="687" y="1374"/>
                    </a:cubicBezTo>
                    <a:cubicBezTo>
                      <a:pt x="1066" y="1374"/>
                      <a:pt x="1373" y="1067"/>
                      <a:pt x="1373" y="687"/>
                    </a:cubicBezTo>
                    <a:cubicBezTo>
                      <a:pt x="1373" y="308"/>
                      <a:pt x="1066" y="0"/>
                      <a:pt x="68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42" name="Picture 41">
            <a:extLst>
              <a:ext uri="{FF2B5EF4-FFF2-40B4-BE49-F238E27FC236}">
                <a16:creationId xmlns:a16="http://schemas.microsoft.com/office/drawing/2014/main" id="{F083E7A2-B859-4AC6-BFE6-D1A3764855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5249" y="742855"/>
            <a:ext cx="7204631" cy="41676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201826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36"/>
          <p:cNvSpPr txBox="1">
            <a:spLocks noGrp="1"/>
          </p:cNvSpPr>
          <p:nvPr>
            <p:ph type="subTitle" idx="3"/>
          </p:nvPr>
        </p:nvSpPr>
        <p:spPr>
          <a:xfrm>
            <a:off x="67963" y="925237"/>
            <a:ext cx="8878503" cy="40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lang="en-US" dirty="0"/>
          </a:p>
          <a:p>
            <a:pPr>
              <a:buFont typeface="+mj-lt"/>
              <a:buAutoNum type="arabicPeriod"/>
            </a:pPr>
            <a:r>
              <a:rPr lang="en-US" b="1" dirty="0"/>
              <a:t>Profit Issue</a:t>
            </a:r>
            <a:r>
              <a:rPr lang="en-US" dirty="0"/>
              <a:t>: Revenue 577.60K, but profit only 3.44K with 87.85 loss; SKU0 high revenue (1,119), others lag (e.g., SKU22: 335).</a:t>
            </a:r>
          </a:p>
          <a:p>
            <a:pPr>
              <a:buFont typeface="+mj-lt"/>
              <a:buAutoNum type="arabicPeriod"/>
            </a:pPr>
            <a:endParaRPr lang="en-US" dirty="0"/>
          </a:p>
          <a:p>
            <a:pPr>
              <a:buFont typeface="+mj-lt"/>
              <a:buAutoNum type="arabicPeriod"/>
            </a:pPr>
            <a:r>
              <a:rPr lang="en-US" b="1" dirty="0"/>
              <a:t>Stock Gaps</a:t>
            </a:r>
            <a:r>
              <a:rPr lang="en-US" dirty="0"/>
              <a:t>: SKU12, SKU51 at 100% stock/availability; SKU0, SKU4 lower availability (87%, 97%) despite high stock.</a:t>
            </a:r>
          </a:p>
          <a:p>
            <a:pPr>
              <a:buFont typeface="+mj-lt"/>
              <a:buAutoNum type="arabicPeriod"/>
            </a:pPr>
            <a:endParaRPr lang="en-US" dirty="0"/>
          </a:p>
          <a:p>
            <a:pPr>
              <a:buFont typeface="+mj-lt"/>
              <a:buAutoNum type="arabicPeriod"/>
            </a:pPr>
            <a:r>
              <a:rPr lang="en-US" b="1" dirty="0"/>
              <a:t>Lead Time Delays</a:t>
            </a:r>
            <a:r>
              <a:rPr lang="en-US" dirty="0"/>
              <a:t>: SKU30 (90 days), SKU0 (82 days) have longest lead times; SKU49, SKU84 better (85, 82 days).</a:t>
            </a:r>
          </a:p>
        </p:txBody>
      </p:sp>
      <p:sp>
        <p:nvSpPr>
          <p:cNvPr id="353" name="Google Shape;353;p36"/>
          <p:cNvSpPr txBox="1">
            <a:spLocks noGrp="1"/>
          </p:cNvSpPr>
          <p:nvPr>
            <p:ph type="title" idx="4"/>
          </p:nvPr>
        </p:nvSpPr>
        <p:spPr>
          <a:xfrm>
            <a:off x="159198" y="126035"/>
            <a:ext cx="8377032" cy="85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b="1" dirty="0"/>
              <a:t>Insights From SKU Analysis</a:t>
            </a:r>
            <a:r>
              <a:rPr lang="en-US" dirty="0"/>
              <a:t>:</a:t>
            </a:r>
          </a:p>
        </p:txBody>
      </p:sp>
      <p:sp>
        <p:nvSpPr>
          <p:cNvPr id="355" name="Google Shape;355;p36"/>
          <p:cNvSpPr/>
          <p:nvPr/>
        </p:nvSpPr>
        <p:spPr>
          <a:xfrm>
            <a:off x="3630414" y="3882487"/>
            <a:ext cx="717300" cy="717300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6" name="Google Shape;356;p36"/>
          <p:cNvGrpSpPr/>
          <p:nvPr/>
        </p:nvGrpSpPr>
        <p:grpSpPr>
          <a:xfrm>
            <a:off x="3840112" y="4017390"/>
            <a:ext cx="297903" cy="362048"/>
            <a:chOff x="8054406" y="3814489"/>
            <a:chExt cx="276964" cy="336601"/>
          </a:xfrm>
        </p:grpSpPr>
        <p:sp>
          <p:nvSpPr>
            <p:cNvPr id="357" name="Google Shape;357;p36"/>
            <p:cNvSpPr/>
            <p:nvPr/>
          </p:nvSpPr>
          <p:spPr>
            <a:xfrm>
              <a:off x="8054406" y="3843218"/>
              <a:ext cx="276964" cy="307872"/>
            </a:xfrm>
            <a:custGeom>
              <a:avLst/>
              <a:gdLst/>
              <a:ahLst/>
              <a:cxnLst/>
              <a:rect l="l" t="t" r="r" b="b"/>
              <a:pathLst>
                <a:path w="10547" h="11724" extrusionOk="0">
                  <a:moveTo>
                    <a:pt x="2441" y="0"/>
                  </a:moveTo>
                  <a:cubicBezTo>
                    <a:pt x="2422" y="0"/>
                    <a:pt x="2393" y="0"/>
                    <a:pt x="2374" y="10"/>
                  </a:cubicBezTo>
                  <a:lnTo>
                    <a:pt x="115" y="928"/>
                  </a:lnTo>
                  <a:cubicBezTo>
                    <a:pt x="48" y="957"/>
                    <a:pt x="0" y="1024"/>
                    <a:pt x="0" y="1101"/>
                  </a:cubicBezTo>
                  <a:lnTo>
                    <a:pt x="0" y="11532"/>
                  </a:lnTo>
                  <a:cubicBezTo>
                    <a:pt x="0" y="11637"/>
                    <a:pt x="77" y="11724"/>
                    <a:pt x="182" y="11724"/>
                  </a:cubicBezTo>
                  <a:lnTo>
                    <a:pt x="10355" y="11724"/>
                  </a:lnTo>
                  <a:cubicBezTo>
                    <a:pt x="10461" y="11724"/>
                    <a:pt x="10537" y="11637"/>
                    <a:pt x="10537" y="11532"/>
                  </a:cubicBezTo>
                  <a:lnTo>
                    <a:pt x="10537" y="1110"/>
                  </a:lnTo>
                  <a:cubicBezTo>
                    <a:pt x="10547" y="1034"/>
                    <a:pt x="10499" y="967"/>
                    <a:pt x="10432" y="928"/>
                  </a:cubicBezTo>
                  <a:lnTo>
                    <a:pt x="8173" y="10"/>
                  </a:lnTo>
                  <a:cubicBezTo>
                    <a:pt x="8154" y="0"/>
                    <a:pt x="8135" y="0"/>
                    <a:pt x="8106" y="0"/>
                  </a:cubicBezTo>
                  <a:lnTo>
                    <a:pt x="8087" y="0"/>
                  </a:lnTo>
                  <a:cubicBezTo>
                    <a:pt x="8020" y="0"/>
                    <a:pt x="7953" y="29"/>
                    <a:pt x="7925" y="86"/>
                  </a:cubicBezTo>
                  <a:lnTo>
                    <a:pt x="6757" y="1962"/>
                  </a:lnTo>
                  <a:lnTo>
                    <a:pt x="6623" y="1818"/>
                  </a:lnTo>
                  <a:cubicBezTo>
                    <a:pt x="6587" y="1782"/>
                    <a:pt x="6539" y="1766"/>
                    <a:pt x="6490" y="1766"/>
                  </a:cubicBezTo>
                  <a:cubicBezTo>
                    <a:pt x="6436" y="1766"/>
                    <a:pt x="6381" y="1787"/>
                    <a:pt x="6345" y="1828"/>
                  </a:cubicBezTo>
                  <a:lnTo>
                    <a:pt x="5743" y="2527"/>
                  </a:lnTo>
                  <a:cubicBezTo>
                    <a:pt x="5704" y="2574"/>
                    <a:pt x="5695" y="2632"/>
                    <a:pt x="5704" y="2689"/>
                  </a:cubicBezTo>
                  <a:lnTo>
                    <a:pt x="6881" y="8757"/>
                  </a:lnTo>
                  <a:lnTo>
                    <a:pt x="5274" y="10317"/>
                  </a:lnTo>
                  <a:lnTo>
                    <a:pt x="3666" y="8757"/>
                  </a:lnTo>
                  <a:lnTo>
                    <a:pt x="4853" y="2689"/>
                  </a:lnTo>
                  <a:cubicBezTo>
                    <a:pt x="4862" y="2632"/>
                    <a:pt x="4843" y="2574"/>
                    <a:pt x="4805" y="2527"/>
                  </a:cubicBezTo>
                  <a:lnTo>
                    <a:pt x="4211" y="1828"/>
                  </a:lnTo>
                  <a:cubicBezTo>
                    <a:pt x="4171" y="1787"/>
                    <a:pt x="4116" y="1766"/>
                    <a:pt x="4063" y="1766"/>
                  </a:cubicBezTo>
                  <a:cubicBezTo>
                    <a:pt x="4016" y="1766"/>
                    <a:pt x="3970" y="1782"/>
                    <a:pt x="3934" y="1818"/>
                  </a:cubicBezTo>
                  <a:lnTo>
                    <a:pt x="3800" y="1962"/>
                  </a:lnTo>
                  <a:lnTo>
                    <a:pt x="2623" y="86"/>
                  </a:lnTo>
                  <a:cubicBezTo>
                    <a:pt x="2594" y="29"/>
                    <a:pt x="2536" y="0"/>
                    <a:pt x="24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36"/>
            <p:cNvSpPr/>
            <p:nvPr/>
          </p:nvSpPr>
          <p:spPr>
            <a:xfrm>
              <a:off x="8313251" y="3861311"/>
              <a:ext cx="18119" cy="289543"/>
            </a:xfrm>
            <a:custGeom>
              <a:avLst/>
              <a:gdLst/>
              <a:ahLst/>
              <a:cxnLst/>
              <a:rect l="l" t="t" r="r" b="b"/>
              <a:pathLst>
                <a:path w="690" h="11026" extrusionOk="0">
                  <a:moveTo>
                    <a:pt x="1" y="0"/>
                  </a:moveTo>
                  <a:lnTo>
                    <a:pt x="1" y="11025"/>
                  </a:lnTo>
                  <a:lnTo>
                    <a:pt x="498" y="11025"/>
                  </a:lnTo>
                  <a:cubicBezTo>
                    <a:pt x="604" y="11025"/>
                    <a:pt x="690" y="10939"/>
                    <a:pt x="690" y="10843"/>
                  </a:cubicBezTo>
                  <a:lnTo>
                    <a:pt x="690" y="421"/>
                  </a:lnTo>
                  <a:cubicBezTo>
                    <a:pt x="690" y="345"/>
                    <a:pt x="642" y="268"/>
                    <a:pt x="575" y="239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B05A00">
                <a:alpha val="30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36"/>
            <p:cNvSpPr/>
            <p:nvPr/>
          </p:nvSpPr>
          <p:spPr>
            <a:xfrm>
              <a:off x="8138333" y="3904036"/>
              <a:ext cx="109110" cy="225757"/>
            </a:xfrm>
            <a:custGeom>
              <a:avLst/>
              <a:gdLst/>
              <a:ahLst/>
              <a:cxnLst/>
              <a:rect l="l" t="t" r="r" b="b"/>
              <a:pathLst>
                <a:path w="4155" h="8597" extrusionOk="0">
                  <a:moveTo>
                    <a:pt x="1446" y="0"/>
                  </a:moveTo>
                  <a:cubicBezTo>
                    <a:pt x="1350" y="0"/>
                    <a:pt x="1274" y="67"/>
                    <a:pt x="1255" y="163"/>
                  </a:cubicBezTo>
                  <a:lnTo>
                    <a:pt x="20" y="6546"/>
                  </a:lnTo>
                  <a:cubicBezTo>
                    <a:pt x="1" y="6613"/>
                    <a:pt x="20" y="6680"/>
                    <a:pt x="68" y="6728"/>
                  </a:cubicBezTo>
                  <a:lnTo>
                    <a:pt x="1944" y="8546"/>
                  </a:lnTo>
                  <a:cubicBezTo>
                    <a:pt x="1982" y="8580"/>
                    <a:pt x="2032" y="8597"/>
                    <a:pt x="2081" y="8597"/>
                  </a:cubicBezTo>
                  <a:cubicBezTo>
                    <a:pt x="2130" y="8597"/>
                    <a:pt x="2178" y="8580"/>
                    <a:pt x="2212" y="8546"/>
                  </a:cubicBezTo>
                  <a:lnTo>
                    <a:pt x="4087" y="6728"/>
                  </a:lnTo>
                  <a:cubicBezTo>
                    <a:pt x="4135" y="6680"/>
                    <a:pt x="4154" y="6613"/>
                    <a:pt x="4145" y="6546"/>
                  </a:cubicBezTo>
                  <a:lnTo>
                    <a:pt x="2910" y="163"/>
                  </a:lnTo>
                  <a:cubicBezTo>
                    <a:pt x="2891" y="67"/>
                    <a:pt x="2805" y="0"/>
                    <a:pt x="271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36"/>
            <p:cNvSpPr/>
            <p:nvPr/>
          </p:nvSpPr>
          <p:spPr>
            <a:xfrm>
              <a:off x="8180322" y="3904036"/>
              <a:ext cx="67121" cy="225705"/>
            </a:xfrm>
            <a:custGeom>
              <a:avLst/>
              <a:gdLst/>
              <a:ahLst/>
              <a:cxnLst/>
              <a:rect l="l" t="t" r="r" b="b"/>
              <a:pathLst>
                <a:path w="2556" h="8595" extrusionOk="0">
                  <a:moveTo>
                    <a:pt x="526" y="0"/>
                  </a:moveTo>
                  <a:lnTo>
                    <a:pt x="1742" y="6259"/>
                  </a:lnTo>
                  <a:lnTo>
                    <a:pt x="0" y="8211"/>
                  </a:lnTo>
                  <a:lnTo>
                    <a:pt x="345" y="8537"/>
                  </a:lnTo>
                  <a:cubicBezTo>
                    <a:pt x="383" y="8575"/>
                    <a:pt x="433" y="8594"/>
                    <a:pt x="482" y="8594"/>
                  </a:cubicBezTo>
                  <a:cubicBezTo>
                    <a:pt x="531" y="8594"/>
                    <a:pt x="579" y="8575"/>
                    <a:pt x="613" y="8537"/>
                  </a:cubicBezTo>
                  <a:lnTo>
                    <a:pt x="2488" y="6718"/>
                  </a:lnTo>
                  <a:cubicBezTo>
                    <a:pt x="2536" y="6680"/>
                    <a:pt x="2555" y="6613"/>
                    <a:pt x="2546" y="6546"/>
                  </a:cubicBezTo>
                  <a:lnTo>
                    <a:pt x="1311" y="163"/>
                  </a:lnTo>
                  <a:cubicBezTo>
                    <a:pt x="1292" y="67"/>
                    <a:pt x="1206" y="0"/>
                    <a:pt x="1120" y="0"/>
                  </a:cubicBezTo>
                  <a:close/>
                </a:path>
              </a:pathLst>
            </a:custGeom>
            <a:solidFill>
              <a:srgbClr val="454C53">
                <a:alpha val="36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36"/>
            <p:cNvSpPr/>
            <p:nvPr/>
          </p:nvSpPr>
          <p:spPr>
            <a:xfrm>
              <a:off x="8155927" y="3857267"/>
              <a:ext cx="74158" cy="55566"/>
            </a:xfrm>
            <a:custGeom>
              <a:avLst/>
              <a:gdLst/>
              <a:ahLst/>
              <a:cxnLst/>
              <a:rect l="l" t="t" r="r" b="b"/>
              <a:pathLst>
                <a:path w="2824" h="2116" extrusionOk="0">
                  <a:moveTo>
                    <a:pt x="1412" y="1"/>
                  </a:moveTo>
                  <a:cubicBezTo>
                    <a:pt x="1365" y="1"/>
                    <a:pt x="1317" y="20"/>
                    <a:pt x="1283" y="58"/>
                  </a:cubicBezTo>
                  <a:lnTo>
                    <a:pt x="68" y="1293"/>
                  </a:lnTo>
                  <a:cubicBezTo>
                    <a:pt x="1" y="1360"/>
                    <a:pt x="1" y="1465"/>
                    <a:pt x="58" y="1542"/>
                  </a:cubicBezTo>
                  <a:lnTo>
                    <a:pt x="556" y="2116"/>
                  </a:lnTo>
                  <a:lnTo>
                    <a:pt x="2269" y="2116"/>
                  </a:lnTo>
                  <a:lnTo>
                    <a:pt x="2767" y="1542"/>
                  </a:lnTo>
                  <a:cubicBezTo>
                    <a:pt x="2824" y="1465"/>
                    <a:pt x="2824" y="1360"/>
                    <a:pt x="2757" y="1293"/>
                  </a:cubicBezTo>
                  <a:lnTo>
                    <a:pt x="1542" y="58"/>
                  </a:lnTo>
                  <a:cubicBezTo>
                    <a:pt x="1508" y="20"/>
                    <a:pt x="1460" y="1"/>
                    <a:pt x="141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36"/>
            <p:cNvSpPr/>
            <p:nvPr/>
          </p:nvSpPr>
          <p:spPr>
            <a:xfrm>
              <a:off x="8195895" y="3882660"/>
              <a:ext cx="34191" cy="30173"/>
            </a:xfrm>
            <a:custGeom>
              <a:avLst/>
              <a:gdLst/>
              <a:ahLst/>
              <a:cxnLst/>
              <a:rect l="l" t="t" r="r" b="b"/>
              <a:pathLst>
                <a:path w="1302" h="1149" extrusionOk="0">
                  <a:moveTo>
                    <a:pt x="919" y="1"/>
                  </a:moveTo>
                  <a:lnTo>
                    <a:pt x="0" y="1149"/>
                  </a:lnTo>
                  <a:lnTo>
                    <a:pt x="747" y="1149"/>
                  </a:lnTo>
                  <a:lnTo>
                    <a:pt x="1245" y="575"/>
                  </a:lnTo>
                  <a:cubicBezTo>
                    <a:pt x="1302" y="498"/>
                    <a:pt x="1302" y="393"/>
                    <a:pt x="1235" y="326"/>
                  </a:cubicBezTo>
                  <a:lnTo>
                    <a:pt x="919" y="1"/>
                  </a:lnTo>
                  <a:close/>
                </a:path>
              </a:pathLst>
            </a:custGeom>
            <a:solidFill>
              <a:srgbClr val="454C53">
                <a:alpha val="36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36"/>
            <p:cNvSpPr/>
            <p:nvPr/>
          </p:nvSpPr>
          <p:spPr>
            <a:xfrm>
              <a:off x="8122761" y="3814568"/>
              <a:ext cx="138758" cy="52546"/>
            </a:xfrm>
            <a:custGeom>
              <a:avLst/>
              <a:gdLst/>
              <a:ahLst/>
              <a:cxnLst/>
              <a:rect l="l" t="t" r="r" b="b"/>
              <a:pathLst>
                <a:path w="5284" h="2001" extrusionOk="0">
                  <a:moveTo>
                    <a:pt x="268" y="0"/>
                  </a:moveTo>
                  <a:cubicBezTo>
                    <a:pt x="77" y="0"/>
                    <a:pt x="0" y="239"/>
                    <a:pt x="163" y="345"/>
                  </a:cubicBezTo>
                  <a:lnTo>
                    <a:pt x="2565" y="1972"/>
                  </a:lnTo>
                  <a:cubicBezTo>
                    <a:pt x="2599" y="1991"/>
                    <a:pt x="2637" y="2000"/>
                    <a:pt x="2674" y="2000"/>
                  </a:cubicBezTo>
                  <a:cubicBezTo>
                    <a:pt x="2711" y="2000"/>
                    <a:pt x="2747" y="1991"/>
                    <a:pt x="2776" y="1972"/>
                  </a:cubicBezTo>
                  <a:lnTo>
                    <a:pt x="5188" y="345"/>
                  </a:lnTo>
                  <a:cubicBezTo>
                    <a:pt x="5255" y="297"/>
                    <a:pt x="5283" y="211"/>
                    <a:pt x="5264" y="134"/>
                  </a:cubicBezTo>
                  <a:cubicBezTo>
                    <a:pt x="5235" y="57"/>
                    <a:pt x="5168" y="0"/>
                    <a:pt x="50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6"/>
            <p:cNvSpPr/>
            <p:nvPr/>
          </p:nvSpPr>
          <p:spPr>
            <a:xfrm>
              <a:off x="8113464" y="3814489"/>
              <a:ext cx="84452" cy="93092"/>
            </a:xfrm>
            <a:custGeom>
              <a:avLst/>
              <a:gdLst/>
              <a:ahLst/>
              <a:cxnLst/>
              <a:rect l="l" t="t" r="r" b="b"/>
              <a:pathLst>
                <a:path w="3216" h="3545" extrusionOk="0">
                  <a:moveTo>
                    <a:pt x="623" y="1"/>
                  </a:moveTo>
                  <a:cubicBezTo>
                    <a:pt x="546" y="1"/>
                    <a:pt x="473" y="46"/>
                    <a:pt x="441" y="118"/>
                  </a:cubicBezTo>
                  <a:lnTo>
                    <a:pt x="29" y="1171"/>
                  </a:lnTo>
                  <a:cubicBezTo>
                    <a:pt x="0" y="1228"/>
                    <a:pt x="10" y="1285"/>
                    <a:pt x="39" y="1343"/>
                  </a:cubicBezTo>
                  <a:lnTo>
                    <a:pt x="1359" y="3458"/>
                  </a:lnTo>
                  <a:cubicBezTo>
                    <a:pt x="1388" y="3506"/>
                    <a:pt x="1436" y="3534"/>
                    <a:pt x="1493" y="3544"/>
                  </a:cubicBezTo>
                  <a:lnTo>
                    <a:pt x="1512" y="3544"/>
                  </a:lnTo>
                  <a:cubicBezTo>
                    <a:pt x="1570" y="3544"/>
                    <a:pt x="1618" y="3525"/>
                    <a:pt x="1646" y="3487"/>
                  </a:cubicBezTo>
                  <a:lnTo>
                    <a:pt x="3159" y="1946"/>
                  </a:lnTo>
                  <a:cubicBezTo>
                    <a:pt x="3197" y="1908"/>
                    <a:pt x="3216" y="1850"/>
                    <a:pt x="3216" y="1793"/>
                  </a:cubicBezTo>
                  <a:cubicBezTo>
                    <a:pt x="3206" y="1735"/>
                    <a:pt x="3178" y="1687"/>
                    <a:pt x="3130" y="1659"/>
                  </a:cubicBezTo>
                  <a:lnTo>
                    <a:pt x="728" y="32"/>
                  </a:lnTo>
                  <a:cubicBezTo>
                    <a:pt x="694" y="11"/>
                    <a:pt x="658" y="1"/>
                    <a:pt x="6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36"/>
            <p:cNvSpPr/>
            <p:nvPr/>
          </p:nvSpPr>
          <p:spPr>
            <a:xfrm>
              <a:off x="8187360" y="3814489"/>
              <a:ext cx="84951" cy="93092"/>
            </a:xfrm>
            <a:custGeom>
              <a:avLst/>
              <a:gdLst/>
              <a:ahLst/>
              <a:cxnLst/>
              <a:rect l="l" t="t" r="r" b="b"/>
              <a:pathLst>
                <a:path w="3235" h="3545" extrusionOk="0">
                  <a:moveTo>
                    <a:pt x="2622" y="1"/>
                  </a:moveTo>
                  <a:cubicBezTo>
                    <a:pt x="2587" y="1"/>
                    <a:pt x="2550" y="11"/>
                    <a:pt x="2517" y="32"/>
                  </a:cubicBezTo>
                  <a:lnTo>
                    <a:pt x="105" y="1659"/>
                  </a:lnTo>
                  <a:cubicBezTo>
                    <a:pt x="10" y="1726"/>
                    <a:pt x="0" y="1860"/>
                    <a:pt x="77" y="1946"/>
                  </a:cubicBezTo>
                  <a:lnTo>
                    <a:pt x="1589" y="3487"/>
                  </a:lnTo>
                  <a:cubicBezTo>
                    <a:pt x="1617" y="3525"/>
                    <a:pt x="1665" y="3544"/>
                    <a:pt x="1723" y="3544"/>
                  </a:cubicBezTo>
                  <a:lnTo>
                    <a:pt x="1742" y="3544"/>
                  </a:lnTo>
                  <a:cubicBezTo>
                    <a:pt x="1799" y="3534"/>
                    <a:pt x="1847" y="3506"/>
                    <a:pt x="1876" y="3458"/>
                  </a:cubicBezTo>
                  <a:lnTo>
                    <a:pt x="3197" y="1343"/>
                  </a:lnTo>
                  <a:cubicBezTo>
                    <a:pt x="3225" y="1285"/>
                    <a:pt x="3235" y="1228"/>
                    <a:pt x="3216" y="1171"/>
                  </a:cubicBezTo>
                  <a:lnTo>
                    <a:pt x="2795" y="118"/>
                  </a:lnTo>
                  <a:cubicBezTo>
                    <a:pt x="2768" y="46"/>
                    <a:pt x="2698" y="1"/>
                    <a:pt x="26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6" name="Google Shape;366;p36"/>
          <p:cNvSpPr/>
          <p:nvPr/>
        </p:nvSpPr>
        <p:spPr>
          <a:xfrm>
            <a:off x="8335381" y="177121"/>
            <a:ext cx="717300" cy="717300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p36"/>
          <p:cNvSpPr/>
          <p:nvPr/>
        </p:nvSpPr>
        <p:spPr>
          <a:xfrm>
            <a:off x="2486124" y="3345345"/>
            <a:ext cx="717300" cy="717300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8" name="Google Shape;368;p36"/>
          <p:cNvGrpSpPr/>
          <p:nvPr/>
        </p:nvGrpSpPr>
        <p:grpSpPr>
          <a:xfrm>
            <a:off x="8483208" y="349787"/>
            <a:ext cx="395296" cy="371966"/>
            <a:chOff x="1359398" y="3682271"/>
            <a:chExt cx="395296" cy="371966"/>
          </a:xfrm>
        </p:grpSpPr>
        <p:sp>
          <p:nvSpPr>
            <p:cNvPr id="369" name="Google Shape;369;p36"/>
            <p:cNvSpPr/>
            <p:nvPr/>
          </p:nvSpPr>
          <p:spPr>
            <a:xfrm>
              <a:off x="1382911" y="3682271"/>
              <a:ext cx="371782" cy="371966"/>
            </a:xfrm>
            <a:custGeom>
              <a:avLst/>
              <a:gdLst/>
              <a:ahLst/>
              <a:cxnLst/>
              <a:rect l="l" t="t" r="r" b="b"/>
              <a:pathLst>
                <a:path w="14151" h="14158" extrusionOk="0">
                  <a:moveTo>
                    <a:pt x="7075" y="1"/>
                  </a:moveTo>
                  <a:cubicBezTo>
                    <a:pt x="3170" y="1"/>
                    <a:pt x="0" y="3171"/>
                    <a:pt x="0" y="7083"/>
                  </a:cubicBezTo>
                  <a:cubicBezTo>
                    <a:pt x="0" y="10988"/>
                    <a:pt x="3170" y="14158"/>
                    <a:pt x="7075" y="14158"/>
                  </a:cubicBezTo>
                  <a:cubicBezTo>
                    <a:pt x="10980" y="14158"/>
                    <a:pt x="14150" y="10988"/>
                    <a:pt x="14150" y="7083"/>
                  </a:cubicBezTo>
                  <a:cubicBezTo>
                    <a:pt x="14150" y="3171"/>
                    <a:pt x="10980" y="1"/>
                    <a:pt x="70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36"/>
            <p:cNvSpPr/>
            <p:nvPr/>
          </p:nvSpPr>
          <p:spPr>
            <a:xfrm>
              <a:off x="1498090" y="3920668"/>
              <a:ext cx="141241" cy="39172"/>
            </a:xfrm>
            <a:custGeom>
              <a:avLst/>
              <a:gdLst/>
              <a:ahLst/>
              <a:cxnLst/>
              <a:rect l="l" t="t" r="r" b="b"/>
              <a:pathLst>
                <a:path w="5376" h="1491" extrusionOk="0">
                  <a:moveTo>
                    <a:pt x="408" y="0"/>
                  </a:moveTo>
                  <a:cubicBezTo>
                    <a:pt x="190" y="0"/>
                    <a:pt x="1" y="270"/>
                    <a:pt x="194" y="485"/>
                  </a:cubicBezTo>
                  <a:cubicBezTo>
                    <a:pt x="777" y="1109"/>
                    <a:pt x="1706" y="1491"/>
                    <a:pt x="2691" y="1491"/>
                  </a:cubicBezTo>
                  <a:cubicBezTo>
                    <a:pt x="3676" y="1491"/>
                    <a:pt x="4606" y="1109"/>
                    <a:pt x="5181" y="485"/>
                  </a:cubicBezTo>
                  <a:cubicBezTo>
                    <a:pt x="5375" y="270"/>
                    <a:pt x="5181" y="0"/>
                    <a:pt x="4964" y="0"/>
                  </a:cubicBezTo>
                  <a:cubicBezTo>
                    <a:pt x="4894" y="0"/>
                    <a:pt x="4821" y="29"/>
                    <a:pt x="4758" y="97"/>
                  </a:cubicBezTo>
                  <a:cubicBezTo>
                    <a:pt x="4287" y="610"/>
                    <a:pt x="3510" y="915"/>
                    <a:pt x="2684" y="915"/>
                  </a:cubicBezTo>
                  <a:cubicBezTo>
                    <a:pt x="1859" y="915"/>
                    <a:pt x="1089" y="610"/>
                    <a:pt x="617" y="97"/>
                  </a:cubicBezTo>
                  <a:cubicBezTo>
                    <a:pt x="553" y="29"/>
                    <a:pt x="479" y="0"/>
                    <a:pt x="4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36"/>
            <p:cNvSpPr/>
            <p:nvPr/>
          </p:nvSpPr>
          <p:spPr>
            <a:xfrm>
              <a:off x="1490786" y="3826428"/>
              <a:ext cx="30108" cy="41931"/>
            </a:xfrm>
            <a:custGeom>
              <a:avLst/>
              <a:gdLst/>
              <a:ahLst/>
              <a:cxnLst/>
              <a:rect l="l" t="t" r="r" b="b"/>
              <a:pathLst>
                <a:path w="1146" h="1596" extrusionOk="0">
                  <a:moveTo>
                    <a:pt x="557" y="0"/>
                  </a:moveTo>
                  <a:cubicBezTo>
                    <a:pt x="251" y="0"/>
                    <a:pt x="1" y="254"/>
                    <a:pt x="1" y="569"/>
                  </a:cubicBezTo>
                  <a:lnTo>
                    <a:pt x="1" y="1020"/>
                  </a:lnTo>
                  <a:cubicBezTo>
                    <a:pt x="1" y="1339"/>
                    <a:pt x="257" y="1596"/>
                    <a:pt x="569" y="1596"/>
                  </a:cubicBezTo>
                  <a:cubicBezTo>
                    <a:pt x="888" y="1596"/>
                    <a:pt x="1145" y="1339"/>
                    <a:pt x="1145" y="1027"/>
                  </a:cubicBezTo>
                  <a:lnTo>
                    <a:pt x="1145" y="569"/>
                  </a:lnTo>
                  <a:cubicBezTo>
                    <a:pt x="1145" y="250"/>
                    <a:pt x="888" y="0"/>
                    <a:pt x="569" y="0"/>
                  </a:cubicBezTo>
                  <a:cubicBezTo>
                    <a:pt x="565" y="0"/>
                    <a:pt x="561" y="0"/>
                    <a:pt x="5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36"/>
            <p:cNvSpPr/>
            <p:nvPr/>
          </p:nvSpPr>
          <p:spPr>
            <a:xfrm>
              <a:off x="1502819" y="3826349"/>
              <a:ext cx="18075" cy="29951"/>
            </a:xfrm>
            <a:custGeom>
              <a:avLst/>
              <a:gdLst/>
              <a:ahLst/>
              <a:cxnLst/>
              <a:rect l="l" t="t" r="r" b="b"/>
              <a:pathLst>
                <a:path w="688" h="1140" extrusionOk="0">
                  <a:moveTo>
                    <a:pt x="79" y="1"/>
                  </a:moveTo>
                  <a:cubicBezTo>
                    <a:pt x="53" y="1"/>
                    <a:pt x="25" y="5"/>
                    <a:pt x="0" y="10"/>
                  </a:cubicBezTo>
                  <a:lnTo>
                    <a:pt x="0" y="801"/>
                  </a:lnTo>
                  <a:cubicBezTo>
                    <a:pt x="0" y="1027"/>
                    <a:pt x="172" y="1139"/>
                    <a:pt x="344" y="1139"/>
                  </a:cubicBezTo>
                  <a:cubicBezTo>
                    <a:pt x="515" y="1139"/>
                    <a:pt x="687" y="1027"/>
                    <a:pt x="687" y="801"/>
                  </a:cubicBezTo>
                  <a:lnTo>
                    <a:pt x="687" y="572"/>
                  </a:lnTo>
                  <a:cubicBezTo>
                    <a:pt x="687" y="253"/>
                    <a:pt x="430" y="3"/>
                    <a:pt x="111" y="3"/>
                  </a:cubicBezTo>
                  <a:cubicBezTo>
                    <a:pt x="101" y="1"/>
                    <a:pt x="90" y="1"/>
                    <a:pt x="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36"/>
            <p:cNvSpPr/>
            <p:nvPr/>
          </p:nvSpPr>
          <p:spPr>
            <a:xfrm>
              <a:off x="1616710" y="3826244"/>
              <a:ext cx="30082" cy="42115"/>
            </a:xfrm>
            <a:custGeom>
              <a:avLst/>
              <a:gdLst/>
              <a:ahLst/>
              <a:cxnLst/>
              <a:rect l="l" t="t" r="r" b="b"/>
              <a:pathLst>
                <a:path w="1145" h="1603" extrusionOk="0">
                  <a:moveTo>
                    <a:pt x="576" y="1"/>
                  </a:moveTo>
                  <a:cubicBezTo>
                    <a:pt x="257" y="1"/>
                    <a:pt x="1" y="257"/>
                    <a:pt x="1" y="576"/>
                  </a:cubicBezTo>
                  <a:lnTo>
                    <a:pt x="1" y="1027"/>
                  </a:lnTo>
                  <a:cubicBezTo>
                    <a:pt x="1" y="1346"/>
                    <a:pt x="257" y="1603"/>
                    <a:pt x="576" y="1603"/>
                  </a:cubicBezTo>
                  <a:cubicBezTo>
                    <a:pt x="888" y="1603"/>
                    <a:pt x="1145" y="1346"/>
                    <a:pt x="1145" y="1027"/>
                  </a:cubicBezTo>
                  <a:lnTo>
                    <a:pt x="1145" y="576"/>
                  </a:lnTo>
                  <a:cubicBezTo>
                    <a:pt x="1145" y="257"/>
                    <a:pt x="888" y="1"/>
                    <a:pt x="5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36"/>
            <p:cNvSpPr/>
            <p:nvPr/>
          </p:nvSpPr>
          <p:spPr>
            <a:xfrm>
              <a:off x="1628743" y="3826349"/>
              <a:ext cx="18049" cy="29951"/>
            </a:xfrm>
            <a:custGeom>
              <a:avLst/>
              <a:gdLst/>
              <a:ahLst/>
              <a:cxnLst/>
              <a:rect l="l" t="t" r="r" b="b"/>
              <a:pathLst>
                <a:path w="687" h="1140" extrusionOk="0">
                  <a:moveTo>
                    <a:pt x="82" y="1"/>
                  </a:moveTo>
                  <a:cubicBezTo>
                    <a:pt x="53" y="1"/>
                    <a:pt x="25" y="5"/>
                    <a:pt x="0" y="10"/>
                  </a:cubicBezTo>
                  <a:lnTo>
                    <a:pt x="0" y="801"/>
                  </a:lnTo>
                  <a:cubicBezTo>
                    <a:pt x="0" y="1027"/>
                    <a:pt x="172" y="1139"/>
                    <a:pt x="344" y="1139"/>
                  </a:cubicBezTo>
                  <a:cubicBezTo>
                    <a:pt x="515" y="1139"/>
                    <a:pt x="687" y="1027"/>
                    <a:pt x="687" y="801"/>
                  </a:cubicBezTo>
                  <a:lnTo>
                    <a:pt x="687" y="572"/>
                  </a:lnTo>
                  <a:cubicBezTo>
                    <a:pt x="687" y="253"/>
                    <a:pt x="430" y="3"/>
                    <a:pt x="118" y="3"/>
                  </a:cubicBezTo>
                  <a:cubicBezTo>
                    <a:pt x="106" y="1"/>
                    <a:pt x="94" y="1"/>
                    <a:pt x="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36"/>
            <p:cNvSpPr/>
            <p:nvPr/>
          </p:nvSpPr>
          <p:spPr>
            <a:xfrm>
              <a:off x="1359398" y="3724018"/>
              <a:ext cx="353733" cy="330114"/>
            </a:xfrm>
            <a:custGeom>
              <a:avLst/>
              <a:gdLst/>
              <a:ahLst/>
              <a:cxnLst/>
              <a:rect l="l" t="t" r="r" b="b"/>
              <a:pathLst>
                <a:path w="13464" h="12565" extrusionOk="0">
                  <a:moveTo>
                    <a:pt x="3510" y="0"/>
                  </a:moveTo>
                  <a:cubicBezTo>
                    <a:pt x="250" y="2650"/>
                    <a:pt x="1" y="7526"/>
                    <a:pt x="2969" y="10495"/>
                  </a:cubicBezTo>
                  <a:cubicBezTo>
                    <a:pt x="4356" y="11882"/>
                    <a:pt x="6164" y="12564"/>
                    <a:pt x="7967" y="12564"/>
                  </a:cubicBezTo>
                  <a:cubicBezTo>
                    <a:pt x="10014" y="12564"/>
                    <a:pt x="12055" y="11684"/>
                    <a:pt x="13464" y="9954"/>
                  </a:cubicBezTo>
                  <a:lnTo>
                    <a:pt x="13464" y="9954"/>
                  </a:lnTo>
                  <a:cubicBezTo>
                    <a:pt x="12201" y="10980"/>
                    <a:pt x="10627" y="11542"/>
                    <a:pt x="8997" y="11542"/>
                  </a:cubicBezTo>
                  <a:cubicBezTo>
                    <a:pt x="6271" y="11542"/>
                    <a:pt x="3781" y="9968"/>
                    <a:pt x="2609" y="7505"/>
                  </a:cubicBezTo>
                  <a:cubicBezTo>
                    <a:pt x="1436" y="5036"/>
                    <a:pt x="1783" y="2116"/>
                    <a:pt x="3510" y="0"/>
                  </a:cubicBezTo>
                  <a:close/>
                </a:path>
              </a:pathLst>
            </a:custGeom>
            <a:solidFill>
              <a:srgbClr val="F6A300">
                <a:alpha val="27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6" name="Google Shape;376;p36"/>
          <p:cNvGrpSpPr/>
          <p:nvPr/>
        </p:nvGrpSpPr>
        <p:grpSpPr>
          <a:xfrm>
            <a:off x="2701323" y="3518014"/>
            <a:ext cx="286902" cy="371961"/>
            <a:chOff x="2990809" y="2049737"/>
            <a:chExt cx="241277" cy="312809"/>
          </a:xfrm>
        </p:grpSpPr>
        <p:sp>
          <p:nvSpPr>
            <p:cNvPr id="377" name="Google Shape;377;p36"/>
            <p:cNvSpPr/>
            <p:nvPr/>
          </p:nvSpPr>
          <p:spPr>
            <a:xfrm>
              <a:off x="2994827" y="2049737"/>
              <a:ext cx="237259" cy="312809"/>
            </a:xfrm>
            <a:custGeom>
              <a:avLst/>
              <a:gdLst/>
              <a:ahLst/>
              <a:cxnLst/>
              <a:rect l="l" t="t" r="r" b="b"/>
              <a:pathLst>
                <a:path w="9035" h="11912" extrusionOk="0">
                  <a:moveTo>
                    <a:pt x="4518" y="1"/>
                  </a:moveTo>
                  <a:cubicBezTo>
                    <a:pt x="2020" y="1"/>
                    <a:pt x="0" y="2020"/>
                    <a:pt x="0" y="4518"/>
                  </a:cubicBezTo>
                  <a:cubicBezTo>
                    <a:pt x="0" y="5389"/>
                    <a:pt x="240" y="6327"/>
                    <a:pt x="689" y="7293"/>
                  </a:cubicBezTo>
                  <a:cubicBezTo>
                    <a:pt x="1101" y="8126"/>
                    <a:pt x="1608" y="8911"/>
                    <a:pt x="2202" y="9629"/>
                  </a:cubicBezTo>
                  <a:cubicBezTo>
                    <a:pt x="2852" y="10442"/>
                    <a:pt x="3589" y="11189"/>
                    <a:pt x="4384" y="11868"/>
                  </a:cubicBezTo>
                  <a:cubicBezTo>
                    <a:pt x="4422" y="11897"/>
                    <a:pt x="4467" y="11911"/>
                    <a:pt x="4513" y="11911"/>
                  </a:cubicBezTo>
                  <a:cubicBezTo>
                    <a:pt x="4558" y="11911"/>
                    <a:pt x="4604" y="11897"/>
                    <a:pt x="4642" y="11868"/>
                  </a:cubicBezTo>
                  <a:cubicBezTo>
                    <a:pt x="5446" y="11189"/>
                    <a:pt x="6173" y="10442"/>
                    <a:pt x="6834" y="9629"/>
                  </a:cubicBezTo>
                  <a:cubicBezTo>
                    <a:pt x="7427" y="8911"/>
                    <a:pt x="7925" y="8126"/>
                    <a:pt x="8336" y="7293"/>
                  </a:cubicBezTo>
                  <a:cubicBezTo>
                    <a:pt x="8795" y="6327"/>
                    <a:pt x="9035" y="5389"/>
                    <a:pt x="9035" y="4518"/>
                  </a:cubicBezTo>
                  <a:cubicBezTo>
                    <a:pt x="9025" y="2020"/>
                    <a:pt x="7006" y="1"/>
                    <a:pt x="45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36"/>
            <p:cNvSpPr/>
            <p:nvPr/>
          </p:nvSpPr>
          <p:spPr>
            <a:xfrm>
              <a:off x="2994827" y="2053518"/>
              <a:ext cx="137996" cy="309028"/>
            </a:xfrm>
            <a:custGeom>
              <a:avLst/>
              <a:gdLst/>
              <a:ahLst/>
              <a:cxnLst/>
              <a:rect l="l" t="t" r="r" b="b"/>
              <a:pathLst>
                <a:path w="5255" h="11768" extrusionOk="0">
                  <a:moveTo>
                    <a:pt x="3369" y="0"/>
                  </a:moveTo>
                  <a:cubicBezTo>
                    <a:pt x="1388" y="527"/>
                    <a:pt x="0" y="2316"/>
                    <a:pt x="0" y="4374"/>
                  </a:cubicBezTo>
                  <a:cubicBezTo>
                    <a:pt x="0" y="5245"/>
                    <a:pt x="240" y="6183"/>
                    <a:pt x="689" y="7140"/>
                  </a:cubicBezTo>
                  <a:cubicBezTo>
                    <a:pt x="1101" y="7982"/>
                    <a:pt x="1608" y="8767"/>
                    <a:pt x="2202" y="9485"/>
                  </a:cubicBezTo>
                  <a:cubicBezTo>
                    <a:pt x="2852" y="10298"/>
                    <a:pt x="3589" y="11045"/>
                    <a:pt x="4384" y="11724"/>
                  </a:cubicBezTo>
                  <a:cubicBezTo>
                    <a:pt x="4422" y="11753"/>
                    <a:pt x="4467" y="11767"/>
                    <a:pt x="4513" y="11767"/>
                  </a:cubicBezTo>
                  <a:cubicBezTo>
                    <a:pt x="4558" y="11767"/>
                    <a:pt x="4604" y="11753"/>
                    <a:pt x="4642" y="11724"/>
                  </a:cubicBezTo>
                  <a:cubicBezTo>
                    <a:pt x="4661" y="11705"/>
                    <a:pt x="4900" y="11513"/>
                    <a:pt x="5254" y="11179"/>
                  </a:cubicBezTo>
                  <a:cubicBezTo>
                    <a:pt x="4518" y="10537"/>
                    <a:pt x="3838" y="9829"/>
                    <a:pt x="3226" y="9073"/>
                  </a:cubicBezTo>
                  <a:cubicBezTo>
                    <a:pt x="2632" y="8355"/>
                    <a:pt x="2125" y="7571"/>
                    <a:pt x="1723" y="6738"/>
                  </a:cubicBezTo>
                  <a:cubicBezTo>
                    <a:pt x="1264" y="5771"/>
                    <a:pt x="1024" y="4833"/>
                    <a:pt x="1024" y="3963"/>
                  </a:cubicBezTo>
                  <a:cubicBezTo>
                    <a:pt x="1024" y="2316"/>
                    <a:pt x="1924" y="795"/>
                    <a:pt x="3369" y="0"/>
                  </a:cubicBezTo>
                  <a:close/>
                </a:path>
              </a:pathLst>
            </a:custGeom>
            <a:solidFill>
              <a:srgbClr val="F6A300">
                <a:alpha val="27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36"/>
            <p:cNvSpPr/>
            <p:nvPr/>
          </p:nvSpPr>
          <p:spPr>
            <a:xfrm>
              <a:off x="2990809" y="2076627"/>
              <a:ext cx="214387" cy="183374"/>
            </a:xfrm>
            <a:custGeom>
              <a:avLst/>
              <a:gdLst/>
              <a:ahLst/>
              <a:cxnLst/>
              <a:rect l="l" t="t" r="r" b="b"/>
              <a:pathLst>
                <a:path w="8164" h="6983" extrusionOk="0">
                  <a:moveTo>
                    <a:pt x="4671" y="1"/>
                  </a:moveTo>
                  <a:cubicBezTo>
                    <a:pt x="1560" y="1"/>
                    <a:pt x="0" y="3762"/>
                    <a:pt x="2201" y="5963"/>
                  </a:cubicBezTo>
                  <a:cubicBezTo>
                    <a:pt x="2868" y="6629"/>
                    <a:pt x="3761" y="6983"/>
                    <a:pt x="4669" y="6983"/>
                  </a:cubicBezTo>
                  <a:cubicBezTo>
                    <a:pt x="5118" y="6983"/>
                    <a:pt x="5570" y="6896"/>
                    <a:pt x="6001" y="6719"/>
                  </a:cubicBezTo>
                  <a:cubicBezTo>
                    <a:pt x="7312" y="6183"/>
                    <a:pt x="8164" y="4910"/>
                    <a:pt x="8164" y="3494"/>
                  </a:cubicBezTo>
                  <a:cubicBezTo>
                    <a:pt x="8154" y="1570"/>
                    <a:pt x="6594" y="1"/>
                    <a:pt x="46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36"/>
            <p:cNvSpPr/>
            <p:nvPr/>
          </p:nvSpPr>
          <p:spPr>
            <a:xfrm>
              <a:off x="3009139" y="2095981"/>
              <a:ext cx="176704" cy="164388"/>
            </a:xfrm>
            <a:custGeom>
              <a:avLst/>
              <a:gdLst/>
              <a:ahLst/>
              <a:cxnLst/>
              <a:rect l="l" t="t" r="r" b="b"/>
              <a:pathLst>
                <a:path w="6729" h="6260" extrusionOk="0">
                  <a:moveTo>
                    <a:pt x="1838" y="1"/>
                  </a:moveTo>
                  <a:cubicBezTo>
                    <a:pt x="164" y="1283"/>
                    <a:pt x="1" y="3743"/>
                    <a:pt x="1494" y="5236"/>
                  </a:cubicBezTo>
                  <a:cubicBezTo>
                    <a:pt x="2177" y="5924"/>
                    <a:pt x="3070" y="6260"/>
                    <a:pt x="3959" y="6260"/>
                  </a:cubicBezTo>
                  <a:cubicBezTo>
                    <a:pt x="5000" y="6260"/>
                    <a:pt x="6037" y="5799"/>
                    <a:pt x="6729" y="4901"/>
                  </a:cubicBezTo>
                  <a:lnTo>
                    <a:pt x="6729" y="4901"/>
                  </a:lnTo>
                  <a:cubicBezTo>
                    <a:pt x="6116" y="5370"/>
                    <a:pt x="5360" y="5628"/>
                    <a:pt x="4585" y="5628"/>
                  </a:cubicBezTo>
                  <a:cubicBezTo>
                    <a:pt x="1685" y="5628"/>
                    <a:pt x="58" y="2288"/>
                    <a:pt x="1838" y="1"/>
                  </a:cubicBezTo>
                  <a:close/>
                </a:path>
              </a:pathLst>
            </a:custGeom>
            <a:solidFill>
              <a:srgbClr val="A9A9B2">
                <a:alpha val="23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F02E202E-39F8-459F-A9F5-CDFD7FFE1A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183" y="3057166"/>
            <a:ext cx="1950654" cy="195065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92993DD-842E-4FBD-BA46-BE70E33F4C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5292" y="3151462"/>
            <a:ext cx="3207640" cy="185552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36"/>
          <p:cNvSpPr txBox="1">
            <a:spLocks noGrp="1"/>
          </p:cNvSpPr>
          <p:nvPr>
            <p:ph type="title" idx="4"/>
          </p:nvPr>
        </p:nvSpPr>
        <p:spPr>
          <a:xfrm>
            <a:off x="159198" y="126035"/>
            <a:ext cx="8377032" cy="85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b="1" dirty="0"/>
              <a:t>Recommendations(SKU)</a:t>
            </a:r>
            <a:r>
              <a:rPr lang="en-US" dirty="0"/>
              <a:t>:</a:t>
            </a:r>
          </a:p>
        </p:txBody>
      </p:sp>
      <p:sp>
        <p:nvSpPr>
          <p:cNvPr id="355" name="Google Shape;355;p36"/>
          <p:cNvSpPr/>
          <p:nvPr/>
        </p:nvSpPr>
        <p:spPr>
          <a:xfrm>
            <a:off x="3630414" y="3882487"/>
            <a:ext cx="717300" cy="717300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6" name="Google Shape;356;p36"/>
          <p:cNvGrpSpPr/>
          <p:nvPr/>
        </p:nvGrpSpPr>
        <p:grpSpPr>
          <a:xfrm>
            <a:off x="3840112" y="4017390"/>
            <a:ext cx="297903" cy="362048"/>
            <a:chOff x="8054406" y="3814489"/>
            <a:chExt cx="276964" cy="336601"/>
          </a:xfrm>
        </p:grpSpPr>
        <p:sp>
          <p:nvSpPr>
            <p:cNvPr id="357" name="Google Shape;357;p36"/>
            <p:cNvSpPr/>
            <p:nvPr/>
          </p:nvSpPr>
          <p:spPr>
            <a:xfrm>
              <a:off x="8054406" y="3843218"/>
              <a:ext cx="276964" cy="307872"/>
            </a:xfrm>
            <a:custGeom>
              <a:avLst/>
              <a:gdLst/>
              <a:ahLst/>
              <a:cxnLst/>
              <a:rect l="l" t="t" r="r" b="b"/>
              <a:pathLst>
                <a:path w="10547" h="11724" extrusionOk="0">
                  <a:moveTo>
                    <a:pt x="2441" y="0"/>
                  </a:moveTo>
                  <a:cubicBezTo>
                    <a:pt x="2422" y="0"/>
                    <a:pt x="2393" y="0"/>
                    <a:pt x="2374" y="10"/>
                  </a:cubicBezTo>
                  <a:lnTo>
                    <a:pt x="115" y="928"/>
                  </a:lnTo>
                  <a:cubicBezTo>
                    <a:pt x="48" y="957"/>
                    <a:pt x="0" y="1024"/>
                    <a:pt x="0" y="1101"/>
                  </a:cubicBezTo>
                  <a:lnTo>
                    <a:pt x="0" y="11532"/>
                  </a:lnTo>
                  <a:cubicBezTo>
                    <a:pt x="0" y="11637"/>
                    <a:pt x="77" y="11724"/>
                    <a:pt x="182" y="11724"/>
                  </a:cubicBezTo>
                  <a:lnTo>
                    <a:pt x="10355" y="11724"/>
                  </a:lnTo>
                  <a:cubicBezTo>
                    <a:pt x="10461" y="11724"/>
                    <a:pt x="10537" y="11637"/>
                    <a:pt x="10537" y="11532"/>
                  </a:cubicBezTo>
                  <a:lnTo>
                    <a:pt x="10537" y="1110"/>
                  </a:lnTo>
                  <a:cubicBezTo>
                    <a:pt x="10547" y="1034"/>
                    <a:pt x="10499" y="967"/>
                    <a:pt x="10432" y="928"/>
                  </a:cubicBezTo>
                  <a:lnTo>
                    <a:pt x="8173" y="10"/>
                  </a:lnTo>
                  <a:cubicBezTo>
                    <a:pt x="8154" y="0"/>
                    <a:pt x="8135" y="0"/>
                    <a:pt x="8106" y="0"/>
                  </a:cubicBezTo>
                  <a:lnTo>
                    <a:pt x="8087" y="0"/>
                  </a:lnTo>
                  <a:cubicBezTo>
                    <a:pt x="8020" y="0"/>
                    <a:pt x="7953" y="29"/>
                    <a:pt x="7925" y="86"/>
                  </a:cubicBezTo>
                  <a:lnTo>
                    <a:pt x="6757" y="1962"/>
                  </a:lnTo>
                  <a:lnTo>
                    <a:pt x="6623" y="1818"/>
                  </a:lnTo>
                  <a:cubicBezTo>
                    <a:pt x="6587" y="1782"/>
                    <a:pt x="6539" y="1766"/>
                    <a:pt x="6490" y="1766"/>
                  </a:cubicBezTo>
                  <a:cubicBezTo>
                    <a:pt x="6436" y="1766"/>
                    <a:pt x="6381" y="1787"/>
                    <a:pt x="6345" y="1828"/>
                  </a:cubicBezTo>
                  <a:lnTo>
                    <a:pt x="5743" y="2527"/>
                  </a:lnTo>
                  <a:cubicBezTo>
                    <a:pt x="5704" y="2574"/>
                    <a:pt x="5695" y="2632"/>
                    <a:pt x="5704" y="2689"/>
                  </a:cubicBezTo>
                  <a:lnTo>
                    <a:pt x="6881" y="8757"/>
                  </a:lnTo>
                  <a:lnTo>
                    <a:pt x="5274" y="10317"/>
                  </a:lnTo>
                  <a:lnTo>
                    <a:pt x="3666" y="8757"/>
                  </a:lnTo>
                  <a:lnTo>
                    <a:pt x="4853" y="2689"/>
                  </a:lnTo>
                  <a:cubicBezTo>
                    <a:pt x="4862" y="2632"/>
                    <a:pt x="4843" y="2574"/>
                    <a:pt x="4805" y="2527"/>
                  </a:cubicBezTo>
                  <a:lnTo>
                    <a:pt x="4211" y="1828"/>
                  </a:lnTo>
                  <a:cubicBezTo>
                    <a:pt x="4171" y="1787"/>
                    <a:pt x="4116" y="1766"/>
                    <a:pt x="4063" y="1766"/>
                  </a:cubicBezTo>
                  <a:cubicBezTo>
                    <a:pt x="4016" y="1766"/>
                    <a:pt x="3970" y="1782"/>
                    <a:pt x="3934" y="1818"/>
                  </a:cubicBezTo>
                  <a:lnTo>
                    <a:pt x="3800" y="1962"/>
                  </a:lnTo>
                  <a:lnTo>
                    <a:pt x="2623" y="86"/>
                  </a:lnTo>
                  <a:cubicBezTo>
                    <a:pt x="2594" y="29"/>
                    <a:pt x="2536" y="0"/>
                    <a:pt x="24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36"/>
            <p:cNvSpPr/>
            <p:nvPr/>
          </p:nvSpPr>
          <p:spPr>
            <a:xfrm>
              <a:off x="8313251" y="3861311"/>
              <a:ext cx="18119" cy="289543"/>
            </a:xfrm>
            <a:custGeom>
              <a:avLst/>
              <a:gdLst/>
              <a:ahLst/>
              <a:cxnLst/>
              <a:rect l="l" t="t" r="r" b="b"/>
              <a:pathLst>
                <a:path w="690" h="11026" extrusionOk="0">
                  <a:moveTo>
                    <a:pt x="1" y="0"/>
                  </a:moveTo>
                  <a:lnTo>
                    <a:pt x="1" y="11025"/>
                  </a:lnTo>
                  <a:lnTo>
                    <a:pt x="498" y="11025"/>
                  </a:lnTo>
                  <a:cubicBezTo>
                    <a:pt x="604" y="11025"/>
                    <a:pt x="690" y="10939"/>
                    <a:pt x="690" y="10843"/>
                  </a:cubicBezTo>
                  <a:lnTo>
                    <a:pt x="690" y="421"/>
                  </a:lnTo>
                  <a:cubicBezTo>
                    <a:pt x="690" y="345"/>
                    <a:pt x="642" y="268"/>
                    <a:pt x="575" y="239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B05A00">
                <a:alpha val="30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36"/>
            <p:cNvSpPr/>
            <p:nvPr/>
          </p:nvSpPr>
          <p:spPr>
            <a:xfrm>
              <a:off x="8138333" y="3904036"/>
              <a:ext cx="109110" cy="225757"/>
            </a:xfrm>
            <a:custGeom>
              <a:avLst/>
              <a:gdLst/>
              <a:ahLst/>
              <a:cxnLst/>
              <a:rect l="l" t="t" r="r" b="b"/>
              <a:pathLst>
                <a:path w="4155" h="8597" extrusionOk="0">
                  <a:moveTo>
                    <a:pt x="1446" y="0"/>
                  </a:moveTo>
                  <a:cubicBezTo>
                    <a:pt x="1350" y="0"/>
                    <a:pt x="1274" y="67"/>
                    <a:pt x="1255" y="163"/>
                  </a:cubicBezTo>
                  <a:lnTo>
                    <a:pt x="20" y="6546"/>
                  </a:lnTo>
                  <a:cubicBezTo>
                    <a:pt x="1" y="6613"/>
                    <a:pt x="20" y="6680"/>
                    <a:pt x="68" y="6728"/>
                  </a:cubicBezTo>
                  <a:lnTo>
                    <a:pt x="1944" y="8546"/>
                  </a:lnTo>
                  <a:cubicBezTo>
                    <a:pt x="1982" y="8580"/>
                    <a:pt x="2032" y="8597"/>
                    <a:pt x="2081" y="8597"/>
                  </a:cubicBezTo>
                  <a:cubicBezTo>
                    <a:pt x="2130" y="8597"/>
                    <a:pt x="2178" y="8580"/>
                    <a:pt x="2212" y="8546"/>
                  </a:cubicBezTo>
                  <a:lnTo>
                    <a:pt x="4087" y="6728"/>
                  </a:lnTo>
                  <a:cubicBezTo>
                    <a:pt x="4135" y="6680"/>
                    <a:pt x="4154" y="6613"/>
                    <a:pt x="4145" y="6546"/>
                  </a:cubicBezTo>
                  <a:lnTo>
                    <a:pt x="2910" y="163"/>
                  </a:lnTo>
                  <a:cubicBezTo>
                    <a:pt x="2891" y="67"/>
                    <a:pt x="2805" y="0"/>
                    <a:pt x="271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36"/>
            <p:cNvSpPr/>
            <p:nvPr/>
          </p:nvSpPr>
          <p:spPr>
            <a:xfrm>
              <a:off x="8180322" y="3904036"/>
              <a:ext cx="67121" cy="225705"/>
            </a:xfrm>
            <a:custGeom>
              <a:avLst/>
              <a:gdLst/>
              <a:ahLst/>
              <a:cxnLst/>
              <a:rect l="l" t="t" r="r" b="b"/>
              <a:pathLst>
                <a:path w="2556" h="8595" extrusionOk="0">
                  <a:moveTo>
                    <a:pt x="526" y="0"/>
                  </a:moveTo>
                  <a:lnTo>
                    <a:pt x="1742" y="6259"/>
                  </a:lnTo>
                  <a:lnTo>
                    <a:pt x="0" y="8211"/>
                  </a:lnTo>
                  <a:lnTo>
                    <a:pt x="345" y="8537"/>
                  </a:lnTo>
                  <a:cubicBezTo>
                    <a:pt x="383" y="8575"/>
                    <a:pt x="433" y="8594"/>
                    <a:pt x="482" y="8594"/>
                  </a:cubicBezTo>
                  <a:cubicBezTo>
                    <a:pt x="531" y="8594"/>
                    <a:pt x="579" y="8575"/>
                    <a:pt x="613" y="8537"/>
                  </a:cubicBezTo>
                  <a:lnTo>
                    <a:pt x="2488" y="6718"/>
                  </a:lnTo>
                  <a:cubicBezTo>
                    <a:pt x="2536" y="6680"/>
                    <a:pt x="2555" y="6613"/>
                    <a:pt x="2546" y="6546"/>
                  </a:cubicBezTo>
                  <a:lnTo>
                    <a:pt x="1311" y="163"/>
                  </a:lnTo>
                  <a:cubicBezTo>
                    <a:pt x="1292" y="67"/>
                    <a:pt x="1206" y="0"/>
                    <a:pt x="1120" y="0"/>
                  </a:cubicBezTo>
                  <a:close/>
                </a:path>
              </a:pathLst>
            </a:custGeom>
            <a:solidFill>
              <a:srgbClr val="454C53">
                <a:alpha val="36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36"/>
            <p:cNvSpPr/>
            <p:nvPr/>
          </p:nvSpPr>
          <p:spPr>
            <a:xfrm>
              <a:off x="8155927" y="3857267"/>
              <a:ext cx="74158" cy="55566"/>
            </a:xfrm>
            <a:custGeom>
              <a:avLst/>
              <a:gdLst/>
              <a:ahLst/>
              <a:cxnLst/>
              <a:rect l="l" t="t" r="r" b="b"/>
              <a:pathLst>
                <a:path w="2824" h="2116" extrusionOk="0">
                  <a:moveTo>
                    <a:pt x="1412" y="1"/>
                  </a:moveTo>
                  <a:cubicBezTo>
                    <a:pt x="1365" y="1"/>
                    <a:pt x="1317" y="20"/>
                    <a:pt x="1283" y="58"/>
                  </a:cubicBezTo>
                  <a:lnTo>
                    <a:pt x="68" y="1293"/>
                  </a:lnTo>
                  <a:cubicBezTo>
                    <a:pt x="1" y="1360"/>
                    <a:pt x="1" y="1465"/>
                    <a:pt x="58" y="1542"/>
                  </a:cubicBezTo>
                  <a:lnTo>
                    <a:pt x="556" y="2116"/>
                  </a:lnTo>
                  <a:lnTo>
                    <a:pt x="2269" y="2116"/>
                  </a:lnTo>
                  <a:lnTo>
                    <a:pt x="2767" y="1542"/>
                  </a:lnTo>
                  <a:cubicBezTo>
                    <a:pt x="2824" y="1465"/>
                    <a:pt x="2824" y="1360"/>
                    <a:pt x="2757" y="1293"/>
                  </a:cubicBezTo>
                  <a:lnTo>
                    <a:pt x="1542" y="58"/>
                  </a:lnTo>
                  <a:cubicBezTo>
                    <a:pt x="1508" y="20"/>
                    <a:pt x="1460" y="1"/>
                    <a:pt x="141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36"/>
            <p:cNvSpPr/>
            <p:nvPr/>
          </p:nvSpPr>
          <p:spPr>
            <a:xfrm>
              <a:off x="8195895" y="3882660"/>
              <a:ext cx="34191" cy="30173"/>
            </a:xfrm>
            <a:custGeom>
              <a:avLst/>
              <a:gdLst/>
              <a:ahLst/>
              <a:cxnLst/>
              <a:rect l="l" t="t" r="r" b="b"/>
              <a:pathLst>
                <a:path w="1302" h="1149" extrusionOk="0">
                  <a:moveTo>
                    <a:pt x="919" y="1"/>
                  </a:moveTo>
                  <a:lnTo>
                    <a:pt x="0" y="1149"/>
                  </a:lnTo>
                  <a:lnTo>
                    <a:pt x="747" y="1149"/>
                  </a:lnTo>
                  <a:lnTo>
                    <a:pt x="1245" y="575"/>
                  </a:lnTo>
                  <a:cubicBezTo>
                    <a:pt x="1302" y="498"/>
                    <a:pt x="1302" y="393"/>
                    <a:pt x="1235" y="326"/>
                  </a:cubicBezTo>
                  <a:lnTo>
                    <a:pt x="919" y="1"/>
                  </a:lnTo>
                  <a:close/>
                </a:path>
              </a:pathLst>
            </a:custGeom>
            <a:solidFill>
              <a:srgbClr val="454C53">
                <a:alpha val="36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36"/>
            <p:cNvSpPr/>
            <p:nvPr/>
          </p:nvSpPr>
          <p:spPr>
            <a:xfrm>
              <a:off x="8122761" y="3814568"/>
              <a:ext cx="138758" cy="52546"/>
            </a:xfrm>
            <a:custGeom>
              <a:avLst/>
              <a:gdLst/>
              <a:ahLst/>
              <a:cxnLst/>
              <a:rect l="l" t="t" r="r" b="b"/>
              <a:pathLst>
                <a:path w="5284" h="2001" extrusionOk="0">
                  <a:moveTo>
                    <a:pt x="268" y="0"/>
                  </a:moveTo>
                  <a:cubicBezTo>
                    <a:pt x="77" y="0"/>
                    <a:pt x="0" y="239"/>
                    <a:pt x="163" y="345"/>
                  </a:cubicBezTo>
                  <a:lnTo>
                    <a:pt x="2565" y="1972"/>
                  </a:lnTo>
                  <a:cubicBezTo>
                    <a:pt x="2599" y="1991"/>
                    <a:pt x="2637" y="2000"/>
                    <a:pt x="2674" y="2000"/>
                  </a:cubicBezTo>
                  <a:cubicBezTo>
                    <a:pt x="2711" y="2000"/>
                    <a:pt x="2747" y="1991"/>
                    <a:pt x="2776" y="1972"/>
                  </a:cubicBezTo>
                  <a:lnTo>
                    <a:pt x="5188" y="345"/>
                  </a:lnTo>
                  <a:cubicBezTo>
                    <a:pt x="5255" y="297"/>
                    <a:pt x="5283" y="211"/>
                    <a:pt x="5264" y="134"/>
                  </a:cubicBezTo>
                  <a:cubicBezTo>
                    <a:pt x="5235" y="57"/>
                    <a:pt x="5168" y="0"/>
                    <a:pt x="50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6"/>
            <p:cNvSpPr/>
            <p:nvPr/>
          </p:nvSpPr>
          <p:spPr>
            <a:xfrm>
              <a:off x="8113464" y="3814489"/>
              <a:ext cx="84452" cy="93092"/>
            </a:xfrm>
            <a:custGeom>
              <a:avLst/>
              <a:gdLst/>
              <a:ahLst/>
              <a:cxnLst/>
              <a:rect l="l" t="t" r="r" b="b"/>
              <a:pathLst>
                <a:path w="3216" h="3545" extrusionOk="0">
                  <a:moveTo>
                    <a:pt x="623" y="1"/>
                  </a:moveTo>
                  <a:cubicBezTo>
                    <a:pt x="546" y="1"/>
                    <a:pt x="473" y="46"/>
                    <a:pt x="441" y="118"/>
                  </a:cubicBezTo>
                  <a:lnTo>
                    <a:pt x="29" y="1171"/>
                  </a:lnTo>
                  <a:cubicBezTo>
                    <a:pt x="0" y="1228"/>
                    <a:pt x="10" y="1285"/>
                    <a:pt x="39" y="1343"/>
                  </a:cubicBezTo>
                  <a:lnTo>
                    <a:pt x="1359" y="3458"/>
                  </a:lnTo>
                  <a:cubicBezTo>
                    <a:pt x="1388" y="3506"/>
                    <a:pt x="1436" y="3534"/>
                    <a:pt x="1493" y="3544"/>
                  </a:cubicBezTo>
                  <a:lnTo>
                    <a:pt x="1512" y="3544"/>
                  </a:lnTo>
                  <a:cubicBezTo>
                    <a:pt x="1570" y="3544"/>
                    <a:pt x="1618" y="3525"/>
                    <a:pt x="1646" y="3487"/>
                  </a:cubicBezTo>
                  <a:lnTo>
                    <a:pt x="3159" y="1946"/>
                  </a:lnTo>
                  <a:cubicBezTo>
                    <a:pt x="3197" y="1908"/>
                    <a:pt x="3216" y="1850"/>
                    <a:pt x="3216" y="1793"/>
                  </a:cubicBezTo>
                  <a:cubicBezTo>
                    <a:pt x="3206" y="1735"/>
                    <a:pt x="3178" y="1687"/>
                    <a:pt x="3130" y="1659"/>
                  </a:cubicBezTo>
                  <a:lnTo>
                    <a:pt x="728" y="32"/>
                  </a:lnTo>
                  <a:cubicBezTo>
                    <a:pt x="694" y="11"/>
                    <a:pt x="658" y="1"/>
                    <a:pt x="6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36"/>
            <p:cNvSpPr/>
            <p:nvPr/>
          </p:nvSpPr>
          <p:spPr>
            <a:xfrm>
              <a:off x="8187360" y="3814489"/>
              <a:ext cx="84951" cy="93092"/>
            </a:xfrm>
            <a:custGeom>
              <a:avLst/>
              <a:gdLst/>
              <a:ahLst/>
              <a:cxnLst/>
              <a:rect l="l" t="t" r="r" b="b"/>
              <a:pathLst>
                <a:path w="3235" h="3545" extrusionOk="0">
                  <a:moveTo>
                    <a:pt x="2622" y="1"/>
                  </a:moveTo>
                  <a:cubicBezTo>
                    <a:pt x="2587" y="1"/>
                    <a:pt x="2550" y="11"/>
                    <a:pt x="2517" y="32"/>
                  </a:cubicBezTo>
                  <a:lnTo>
                    <a:pt x="105" y="1659"/>
                  </a:lnTo>
                  <a:cubicBezTo>
                    <a:pt x="10" y="1726"/>
                    <a:pt x="0" y="1860"/>
                    <a:pt x="77" y="1946"/>
                  </a:cubicBezTo>
                  <a:lnTo>
                    <a:pt x="1589" y="3487"/>
                  </a:lnTo>
                  <a:cubicBezTo>
                    <a:pt x="1617" y="3525"/>
                    <a:pt x="1665" y="3544"/>
                    <a:pt x="1723" y="3544"/>
                  </a:cubicBezTo>
                  <a:lnTo>
                    <a:pt x="1742" y="3544"/>
                  </a:lnTo>
                  <a:cubicBezTo>
                    <a:pt x="1799" y="3534"/>
                    <a:pt x="1847" y="3506"/>
                    <a:pt x="1876" y="3458"/>
                  </a:cubicBezTo>
                  <a:lnTo>
                    <a:pt x="3197" y="1343"/>
                  </a:lnTo>
                  <a:cubicBezTo>
                    <a:pt x="3225" y="1285"/>
                    <a:pt x="3235" y="1228"/>
                    <a:pt x="3216" y="1171"/>
                  </a:cubicBezTo>
                  <a:lnTo>
                    <a:pt x="2795" y="118"/>
                  </a:lnTo>
                  <a:cubicBezTo>
                    <a:pt x="2768" y="46"/>
                    <a:pt x="2698" y="1"/>
                    <a:pt x="26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6" name="Google Shape;366;p36"/>
          <p:cNvSpPr/>
          <p:nvPr/>
        </p:nvSpPr>
        <p:spPr>
          <a:xfrm>
            <a:off x="8335381" y="177121"/>
            <a:ext cx="717300" cy="717300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p36"/>
          <p:cNvSpPr/>
          <p:nvPr/>
        </p:nvSpPr>
        <p:spPr>
          <a:xfrm>
            <a:off x="2486124" y="3345345"/>
            <a:ext cx="717300" cy="717300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8" name="Google Shape;368;p36"/>
          <p:cNvGrpSpPr/>
          <p:nvPr/>
        </p:nvGrpSpPr>
        <p:grpSpPr>
          <a:xfrm>
            <a:off x="8483208" y="349787"/>
            <a:ext cx="395296" cy="371966"/>
            <a:chOff x="1359398" y="3682271"/>
            <a:chExt cx="395296" cy="371966"/>
          </a:xfrm>
        </p:grpSpPr>
        <p:sp>
          <p:nvSpPr>
            <p:cNvPr id="369" name="Google Shape;369;p36"/>
            <p:cNvSpPr/>
            <p:nvPr/>
          </p:nvSpPr>
          <p:spPr>
            <a:xfrm>
              <a:off x="1382911" y="3682271"/>
              <a:ext cx="371782" cy="371966"/>
            </a:xfrm>
            <a:custGeom>
              <a:avLst/>
              <a:gdLst/>
              <a:ahLst/>
              <a:cxnLst/>
              <a:rect l="l" t="t" r="r" b="b"/>
              <a:pathLst>
                <a:path w="14151" h="14158" extrusionOk="0">
                  <a:moveTo>
                    <a:pt x="7075" y="1"/>
                  </a:moveTo>
                  <a:cubicBezTo>
                    <a:pt x="3170" y="1"/>
                    <a:pt x="0" y="3171"/>
                    <a:pt x="0" y="7083"/>
                  </a:cubicBezTo>
                  <a:cubicBezTo>
                    <a:pt x="0" y="10988"/>
                    <a:pt x="3170" y="14158"/>
                    <a:pt x="7075" y="14158"/>
                  </a:cubicBezTo>
                  <a:cubicBezTo>
                    <a:pt x="10980" y="14158"/>
                    <a:pt x="14150" y="10988"/>
                    <a:pt x="14150" y="7083"/>
                  </a:cubicBezTo>
                  <a:cubicBezTo>
                    <a:pt x="14150" y="3171"/>
                    <a:pt x="10980" y="1"/>
                    <a:pt x="70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36"/>
            <p:cNvSpPr/>
            <p:nvPr/>
          </p:nvSpPr>
          <p:spPr>
            <a:xfrm>
              <a:off x="1498090" y="3920668"/>
              <a:ext cx="141241" cy="39172"/>
            </a:xfrm>
            <a:custGeom>
              <a:avLst/>
              <a:gdLst/>
              <a:ahLst/>
              <a:cxnLst/>
              <a:rect l="l" t="t" r="r" b="b"/>
              <a:pathLst>
                <a:path w="5376" h="1491" extrusionOk="0">
                  <a:moveTo>
                    <a:pt x="408" y="0"/>
                  </a:moveTo>
                  <a:cubicBezTo>
                    <a:pt x="190" y="0"/>
                    <a:pt x="1" y="270"/>
                    <a:pt x="194" y="485"/>
                  </a:cubicBezTo>
                  <a:cubicBezTo>
                    <a:pt x="777" y="1109"/>
                    <a:pt x="1706" y="1491"/>
                    <a:pt x="2691" y="1491"/>
                  </a:cubicBezTo>
                  <a:cubicBezTo>
                    <a:pt x="3676" y="1491"/>
                    <a:pt x="4606" y="1109"/>
                    <a:pt x="5181" y="485"/>
                  </a:cubicBezTo>
                  <a:cubicBezTo>
                    <a:pt x="5375" y="270"/>
                    <a:pt x="5181" y="0"/>
                    <a:pt x="4964" y="0"/>
                  </a:cubicBezTo>
                  <a:cubicBezTo>
                    <a:pt x="4894" y="0"/>
                    <a:pt x="4821" y="29"/>
                    <a:pt x="4758" y="97"/>
                  </a:cubicBezTo>
                  <a:cubicBezTo>
                    <a:pt x="4287" y="610"/>
                    <a:pt x="3510" y="915"/>
                    <a:pt x="2684" y="915"/>
                  </a:cubicBezTo>
                  <a:cubicBezTo>
                    <a:pt x="1859" y="915"/>
                    <a:pt x="1089" y="610"/>
                    <a:pt x="617" y="97"/>
                  </a:cubicBezTo>
                  <a:cubicBezTo>
                    <a:pt x="553" y="29"/>
                    <a:pt x="479" y="0"/>
                    <a:pt x="4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36"/>
            <p:cNvSpPr/>
            <p:nvPr/>
          </p:nvSpPr>
          <p:spPr>
            <a:xfrm>
              <a:off x="1490786" y="3826428"/>
              <a:ext cx="30108" cy="41931"/>
            </a:xfrm>
            <a:custGeom>
              <a:avLst/>
              <a:gdLst/>
              <a:ahLst/>
              <a:cxnLst/>
              <a:rect l="l" t="t" r="r" b="b"/>
              <a:pathLst>
                <a:path w="1146" h="1596" extrusionOk="0">
                  <a:moveTo>
                    <a:pt x="557" y="0"/>
                  </a:moveTo>
                  <a:cubicBezTo>
                    <a:pt x="251" y="0"/>
                    <a:pt x="1" y="254"/>
                    <a:pt x="1" y="569"/>
                  </a:cubicBezTo>
                  <a:lnTo>
                    <a:pt x="1" y="1020"/>
                  </a:lnTo>
                  <a:cubicBezTo>
                    <a:pt x="1" y="1339"/>
                    <a:pt x="257" y="1596"/>
                    <a:pt x="569" y="1596"/>
                  </a:cubicBezTo>
                  <a:cubicBezTo>
                    <a:pt x="888" y="1596"/>
                    <a:pt x="1145" y="1339"/>
                    <a:pt x="1145" y="1027"/>
                  </a:cubicBezTo>
                  <a:lnTo>
                    <a:pt x="1145" y="569"/>
                  </a:lnTo>
                  <a:cubicBezTo>
                    <a:pt x="1145" y="250"/>
                    <a:pt x="888" y="0"/>
                    <a:pt x="569" y="0"/>
                  </a:cubicBezTo>
                  <a:cubicBezTo>
                    <a:pt x="565" y="0"/>
                    <a:pt x="561" y="0"/>
                    <a:pt x="5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36"/>
            <p:cNvSpPr/>
            <p:nvPr/>
          </p:nvSpPr>
          <p:spPr>
            <a:xfrm>
              <a:off x="1502819" y="3826349"/>
              <a:ext cx="18075" cy="29951"/>
            </a:xfrm>
            <a:custGeom>
              <a:avLst/>
              <a:gdLst/>
              <a:ahLst/>
              <a:cxnLst/>
              <a:rect l="l" t="t" r="r" b="b"/>
              <a:pathLst>
                <a:path w="688" h="1140" extrusionOk="0">
                  <a:moveTo>
                    <a:pt x="79" y="1"/>
                  </a:moveTo>
                  <a:cubicBezTo>
                    <a:pt x="53" y="1"/>
                    <a:pt x="25" y="5"/>
                    <a:pt x="0" y="10"/>
                  </a:cubicBezTo>
                  <a:lnTo>
                    <a:pt x="0" y="801"/>
                  </a:lnTo>
                  <a:cubicBezTo>
                    <a:pt x="0" y="1027"/>
                    <a:pt x="172" y="1139"/>
                    <a:pt x="344" y="1139"/>
                  </a:cubicBezTo>
                  <a:cubicBezTo>
                    <a:pt x="515" y="1139"/>
                    <a:pt x="687" y="1027"/>
                    <a:pt x="687" y="801"/>
                  </a:cubicBezTo>
                  <a:lnTo>
                    <a:pt x="687" y="572"/>
                  </a:lnTo>
                  <a:cubicBezTo>
                    <a:pt x="687" y="253"/>
                    <a:pt x="430" y="3"/>
                    <a:pt x="111" y="3"/>
                  </a:cubicBezTo>
                  <a:cubicBezTo>
                    <a:pt x="101" y="1"/>
                    <a:pt x="90" y="1"/>
                    <a:pt x="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36"/>
            <p:cNvSpPr/>
            <p:nvPr/>
          </p:nvSpPr>
          <p:spPr>
            <a:xfrm>
              <a:off x="1616710" y="3826244"/>
              <a:ext cx="30082" cy="42115"/>
            </a:xfrm>
            <a:custGeom>
              <a:avLst/>
              <a:gdLst/>
              <a:ahLst/>
              <a:cxnLst/>
              <a:rect l="l" t="t" r="r" b="b"/>
              <a:pathLst>
                <a:path w="1145" h="1603" extrusionOk="0">
                  <a:moveTo>
                    <a:pt x="576" y="1"/>
                  </a:moveTo>
                  <a:cubicBezTo>
                    <a:pt x="257" y="1"/>
                    <a:pt x="1" y="257"/>
                    <a:pt x="1" y="576"/>
                  </a:cubicBezTo>
                  <a:lnTo>
                    <a:pt x="1" y="1027"/>
                  </a:lnTo>
                  <a:cubicBezTo>
                    <a:pt x="1" y="1346"/>
                    <a:pt x="257" y="1603"/>
                    <a:pt x="576" y="1603"/>
                  </a:cubicBezTo>
                  <a:cubicBezTo>
                    <a:pt x="888" y="1603"/>
                    <a:pt x="1145" y="1346"/>
                    <a:pt x="1145" y="1027"/>
                  </a:cubicBezTo>
                  <a:lnTo>
                    <a:pt x="1145" y="576"/>
                  </a:lnTo>
                  <a:cubicBezTo>
                    <a:pt x="1145" y="257"/>
                    <a:pt x="888" y="1"/>
                    <a:pt x="5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36"/>
            <p:cNvSpPr/>
            <p:nvPr/>
          </p:nvSpPr>
          <p:spPr>
            <a:xfrm>
              <a:off x="1628743" y="3826349"/>
              <a:ext cx="18049" cy="29951"/>
            </a:xfrm>
            <a:custGeom>
              <a:avLst/>
              <a:gdLst/>
              <a:ahLst/>
              <a:cxnLst/>
              <a:rect l="l" t="t" r="r" b="b"/>
              <a:pathLst>
                <a:path w="687" h="1140" extrusionOk="0">
                  <a:moveTo>
                    <a:pt x="82" y="1"/>
                  </a:moveTo>
                  <a:cubicBezTo>
                    <a:pt x="53" y="1"/>
                    <a:pt x="25" y="5"/>
                    <a:pt x="0" y="10"/>
                  </a:cubicBezTo>
                  <a:lnTo>
                    <a:pt x="0" y="801"/>
                  </a:lnTo>
                  <a:cubicBezTo>
                    <a:pt x="0" y="1027"/>
                    <a:pt x="172" y="1139"/>
                    <a:pt x="344" y="1139"/>
                  </a:cubicBezTo>
                  <a:cubicBezTo>
                    <a:pt x="515" y="1139"/>
                    <a:pt x="687" y="1027"/>
                    <a:pt x="687" y="801"/>
                  </a:cubicBezTo>
                  <a:lnTo>
                    <a:pt x="687" y="572"/>
                  </a:lnTo>
                  <a:cubicBezTo>
                    <a:pt x="687" y="253"/>
                    <a:pt x="430" y="3"/>
                    <a:pt x="118" y="3"/>
                  </a:cubicBezTo>
                  <a:cubicBezTo>
                    <a:pt x="106" y="1"/>
                    <a:pt x="94" y="1"/>
                    <a:pt x="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36"/>
            <p:cNvSpPr/>
            <p:nvPr/>
          </p:nvSpPr>
          <p:spPr>
            <a:xfrm>
              <a:off x="1359398" y="3724018"/>
              <a:ext cx="353733" cy="330114"/>
            </a:xfrm>
            <a:custGeom>
              <a:avLst/>
              <a:gdLst/>
              <a:ahLst/>
              <a:cxnLst/>
              <a:rect l="l" t="t" r="r" b="b"/>
              <a:pathLst>
                <a:path w="13464" h="12565" extrusionOk="0">
                  <a:moveTo>
                    <a:pt x="3510" y="0"/>
                  </a:moveTo>
                  <a:cubicBezTo>
                    <a:pt x="250" y="2650"/>
                    <a:pt x="1" y="7526"/>
                    <a:pt x="2969" y="10495"/>
                  </a:cubicBezTo>
                  <a:cubicBezTo>
                    <a:pt x="4356" y="11882"/>
                    <a:pt x="6164" y="12564"/>
                    <a:pt x="7967" y="12564"/>
                  </a:cubicBezTo>
                  <a:cubicBezTo>
                    <a:pt x="10014" y="12564"/>
                    <a:pt x="12055" y="11684"/>
                    <a:pt x="13464" y="9954"/>
                  </a:cubicBezTo>
                  <a:lnTo>
                    <a:pt x="13464" y="9954"/>
                  </a:lnTo>
                  <a:cubicBezTo>
                    <a:pt x="12201" y="10980"/>
                    <a:pt x="10627" y="11542"/>
                    <a:pt x="8997" y="11542"/>
                  </a:cubicBezTo>
                  <a:cubicBezTo>
                    <a:pt x="6271" y="11542"/>
                    <a:pt x="3781" y="9968"/>
                    <a:pt x="2609" y="7505"/>
                  </a:cubicBezTo>
                  <a:cubicBezTo>
                    <a:pt x="1436" y="5036"/>
                    <a:pt x="1783" y="2116"/>
                    <a:pt x="3510" y="0"/>
                  </a:cubicBezTo>
                  <a:close/>
                </a:path>
              </a:pathLst>
            </a:custGeom>
            <a:solidFill>
              <a:srgbClr val="F6A300">
                <a:alpha val="27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6" name="Google Shape;376;p36"/>
          <p:cNvGrpSpPr/>
          <p:nvPr/>
        </p:nvGrpSpPr>
        <p:grpSpPr>
          <a:xfrm>
            <a:off x="2701323" y="3518014"/>
            <a:ext cx="286902" cy="371961"/>
            <a:chOff x="2990809" y="2049737"/>
            <a:chExt cx="241277" cy="312809"/>
          </a:xfrm>
        </p:grpSpPr>
        <p:sp>
          <p:nvSpPr>
            <p:cNvPr id="377" name="Google Shape;377;p36"/>
            <p:cNvSpPr/>
            <p:nvPr/>
          </p:nvSpPr>
          <p:spPr>
            <a:xfrm>
              <a:off x="2994827" y="2049737"/>
              <a:ext cx="237259" cy="312809"/>
            </a:xfrm>
            <a:custGeom>
              <a:avLst/>
              <a:gdLst/>
              <a:ahLst/>
              <a:cxnLst/>
              <a:rect l="l" t="t" r="r" b="b"/>
              <a:pathLst>
                <a:path w="9035" h="11912" extrusionOk="0">
                  <a:moveTo>
                    <a:pt x="4518" y="1"/>
                  </a:moveTo>
                  <a:cubicBezTo>
                    <a:pt x="2020" y="1"/>
                    <a:pt x="0" y="2020"/>
                    <a:pt x="0" y="4518"/>
                  </a:cubicBezTo>
                  <a:cubicBezTo>
                    <a:pt x="0" y="5389"/>
                    <a:pt x="240" y="6327"/>
                    <a:pt x="689" y="7293"/>
                  </a:cubicBezTo>
                  <a:cubicBezTo>
                    <a:pt x="1101" y="8126"/>
                    <a:pt x="1608" y="8911"/>
                    <a:pt x="2202" y="9629"/>
                  </a:cubicBezTo>
                  <a:cubicBezTo>
                    <a:pt x="2852" y="10442"/>
                    <a:pt x="3589" y="11189"/>
                    <a:pt x="4384" y="11868"/>
                  </a:cubicBezTo>
                  <a:cubicBezTo>
                    <a:pt x="4422" y="11897"/>
                    <a:pt x="4467" y="11911"/>
                    <a:pt x="4513" y="11911"/>
                  </a:cubicBezTo>
                  <a:cubicBezTo>
                    <a:pt x="4558" y="11911"/>
                    <a:pt x="4604" y="11897"/>
                    <a:pt x="4642" y="11868"/>
                  </a:cubicBezTo>
                  <a:cubicBezTo>
                    <a:pt x="5446" y="11189"/>
                    <a:pt x="6173" y="10442"/>
                    <a:pt x="6834" y="9629"/>
                  </a:cubicBezTo>
                  <a:cubicBezTo>
                    <a:pt x="7427" y="8911"/>
                    <a:pt x="7925" y="8126"/>
                    <a:pt x="8336" y="7293"/>
                  </a:cubicBezTo>
                  <a:cubicBezTo>
                    <a:pt x="8795" y="6327"/>
                    <a:pt x="9035" y="5389"/>
                    <a:pt x="9035" y="4518"/>
                  </a:cubicBezTo>
                  <a:cubicBezTo>
                    <a:pt x="9025" y="2020"/>
                    <a:pt x="7006" y="1"/>
                    <a:pt x="45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36"/>
            <p:cNvSpPr/>
            <p:nvPr/>
          </p:nvSpPr>
          <p:spPr>
            <a:xfrm>
              <a:off x="2994827" y="2053518"/>
              <a:ext cx="137996" cy="309028"/>
            </a:xfrm>
            <a:custGeom>
              <a:avLst/>
              <a:gdLst/>
              <a:ahLst/>
              <a:cxnLst/>
              <a:rect l="l" t="t" r="r" b="b"/>
              <a:pathLst>
                <a:path w="5255" h="11768" extrusionOk="0">
                  <a:moveTo>
                    <a:pt x="3369" y="0"/>
                  </a:moveTo>
                  <a:cubicBezTo>
                    <a:pt x="1388" y="527"/>
                    <a:pt x="0" y="2316"/>
                    <a:pt x="0" y="4374"/>
                  </a:cubicBezTo>
                  <a:cubicBezTo>
                    <a:pt x="0" y="5245"/>
                    <a:pt x="240" y="6183"/>
                    <a:pt x="689" y="7140"/>
                  </a:cubicBezTo>
                  <a:cubicBezTo>
                    <a:pt x="1101" y="7982"/>
                    <a:pt x="1608" y="8767"/>
                    <a:pt x="2202" y="9485"/>
                  </a:cubicBezTo>
                  <a:cubicBezTo>
                    <a:pt x="2852" y="10298"/>
                    <a:pt x="3589" y="11045"/>
                    <a:pt x="4384" y="11724"/>
                  </a:cubicBezTo>
                  <a:cubicBezTo>
                    <a:pt x="4422" y="11753"/>
                    <a:pt x="4467" y="11767"/>
                    <a:pt x="4513" y="11767"/>
                  </a:cubicBezTo>
                  <a:cubicBezTo>
                    <a:pt x="4558" y="11767"/>
                    <a:pt x="4604" y="11753"/>
                    <a:pt x="4642" y="11724"/>
                  </a:cubicBezTo>
                  <a:cubicBezTo>
                    <a:pt x="4661" y="11705"/>
                    <a:pt x="4900" y="11513"/>
                    <a:pt x="5254" y="11179"/>
                  </a:cubicBezTo>
                  <a:cubicBezTo>
                    <a:pt x="4518" y="10537"/>
                    <a:pt x="3838" y="9829"/>
                    <a:pt x="3226" y="9073"/>
                  </a:cubicBezTo>
                  <a:cubicBezTo>
                    <a:pt x="2632" y="8355"/>
                    <a:pt x="2125" y="7571"/>
                    <a:pt x="1723" y="6738"/>
                  </a:cubicBezTo>
                  <a:cubicBezTo>
                    <a:pt x="1264" y="5771"/>
                    <a:pt x="1024" y="4833"/>
                    <a:pt x="1024" y="3963"/>
                  </a:cubicBezTo>
                  <a:cubicBezTo>
                    <a:pt x="1024" y="2316"/>
                    <a:pt x="1924" y="795"/>
                    <a:pt x="3369" y="0"/>
                  </a:cubicBezTo>
                  <a:close/>
                </a:path>
              </a:pathLst>
            </a:custGeom>
            <a:solidFill>
              <a:srgbClr val="F6A300">
                <a:alpha val="27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36"/>
            <p:cNvSpPr/>
            <p:nvPr/>
          </p:nvSpPr>
          <p:spPr>
            <a:xfrm>
              <a:off x="2990809" y="2076627"/>
              <a:ext cx="214387" cy="183374"/>
            </a:xfrm>
            <a:custGeom>
              <a:avLst/>
              <a:gdLst/>
              <a:ahLst/>
              <a:cxnLst/>
              <a:rect l="l" t="t" r="r" b="b"/>
              <a:pathLst>
                <a:path w="8164" h="6983" extrusionOk="0">
                  <a:moveTo>
                    <a:pt x="4671" y="1"/>
                  </a:moveTo>
                  <a:cubicBezTo>
                    <a:pt x="1560" y="1"/>
                    <a:pt x="0" y="3762"/>
                    <a:pt x="2201" y="5963"/>
                  </a:cubicBezTo>
                  <a:cubicBezTo>
                    <a:pt x="2868" y="6629"/>
                    <a:pt x="3761" y="6983"/>
                    <a:pt x="4669" y="6983"/>
                  </a:cubicBezTo>
                  <a:cubicBezTo>
                    <a:pt x="5118" y="6983"/>
                    <a:pt x="5570" y="6896"/>
                    <a:pt x="6001" y="6719"/>
                  </a:cubicBezTo>
                  <a:cubicBezTo>
                    <a:pt x="7312" y="6183"/>
                    <a:pt x="8164" y="4910"/>
                    <a:pt x="8164" y="3494"/>
                  </a:cubicBezTo>
                  <a:cubicBezTo>
                    <a:pt x="8154" y="1570"/>
                    <a:pt x="6594" y="1"/>
                    <a:pt x="46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36"/>
            <p:cNvSpPr/>
            <p:nvPr/>
          </p:nvSpPr>
          <p:spPr>
            <a:xfrm>
              <a:off x="3009139" y="2095981"/>
              <a:ext cx="176704" cy="164388"/>
            </a:xfrm>
            <a:custGeom>
              <a:avLst/>
              <a:gdLst/>
              <a:ahLst/>
              <a:cxnLst/>
              <a:rect l="l" t="t" r="r" b="b"/>
              <a:pathLst>
                <a:path w="6729" h="6260" extrusionOk="0">
                  <a:moveTo>
                    <a:pt x="1838" y="1"/>
                  </a:moveTo>
                  <a:cubicBezTo>
                    <a:pt x="164" y="1283"/>
                    <a:pt x="1" y="3743"/>
                    <a:pt x="1494" y="5236"/>
                  </a:cubicBezTo>
                  <a:cubicBezTo>
                    <a:pt x="2177" y="5924"/>
                    <a:pt x="3070" y="6260"/>
                    <a:pt x="3959" y="6260"/>
                  </a:cubicBezTo>
                  <a:cubicBezTo>
                    <a:pt x="5000" y="6260"/>
                    <a:pt x="6037" y="5799"/>
                    <a:pt x="6729" y="4901"/>
                  </a:cubicBezTo>
                  <a:lnTo>
                    <a:pt x="6729" y="4901"/>
                  </a:lnTo>
                  <a:cubicBezTo>
                    <a:pt x="6116" y="5370"/>
                    <a:pt x="5360" y="5628"/>
                    <a:pt x="4585" y="5628"/>
                  </a:cubicBezTo>
                  <a:cubicBezTo>
                    <a:pt x="1685" y="5628"/>
                    <a:pt x="58" y="2288"/>
                    <a:pt x="1838" y="1"/>
                  </a:cubicBezTo>
                  <a:close/>
                </a:path>
              </a:pathLst>
            </a:custGeom>
            <a:solidFill>
              <a:srgbClr val="A9A9B2">
                <a:alpha val="23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F02E202E-39F8-459F-A9F5-CDFD7FFE1A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183" y="3057166"/>
            <a:ext cx="1950654" cy="195065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92993DD-842E-4FBD-BA46-BE70E33F4C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5292" y="3151462"/>
            <a:ext cx="3207640" cy="185552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Rectangle 2">
            <a:extLst>
              <a:ext uri="{FF2B5EF4-FFF2-40B4-BE49-F238E27FC236}">
                <a16:creationId xmlns:a16="http://schemas.microsoft.com/office/drawing/2014/main" id="{1BC1C3E4-557E-43AF-A7A9-A9E2CAB1CD78}"/>
              </a:ext>
            </a:extLst>
          </p:cNvPr>
          <p:cNvSpPr>
            <a:spLocks noGrp="1" noChangeArrowheads="1"/>
          </p:cNvSpPr>
          <p:nvPr>
            <p:ph type="subTitle" idx="3"/>
          </p:nvPr>
        </p:nvSpPr>
        <p:spPr bwMode="auto">
          <a:xfrm>
            <a:off x="207654" y="1151062"/>
            <a:ext cx="8728691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Boost Profit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Adjust pricing/costs to cut 87.85 loss. 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Optimize Stock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Reallocate for SKU0, SKU4 to match high demand, avoid stockouts. 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Cut Lead Times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Work with suppliers to reduce SKU30, and SKU0 lead times (90, 82 days). 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Improve Forecasting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Use sales data for SKU10, SKU4, SKU0 to align stock with demand. </a:t>
            </a:r>
          </a:p>
        </p:txBody>
      </p:sp>
    </p:spTree>
    <p:extLst>
      <p:ext uri="{BB962C8B-B14F-4D97-AF65-F5344CB8AC3E}">
        <p14:creationId xmlns:p14="http://schemas.microsoft.com/office/powerpoint/2010/main" val="6669445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2"/>
          <p:cNvSpPr txBox="1">
            <a:spLocks noGrp="1"/>
          </p:cNvSpPr>
          <p:nvPr>
            <p:ph type="title"/>
          </p:nvPr>
        </p:nvSpPr>
        <p:spPr>
          <a:xfrm>
            <a:off x="184388" y="1606629"/>
            <a:ext cx="852600" cy="57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01</a:t>
            </a:r>
            <a:endParaRPr sz="2000" dirty="0"/>
          </a:p>
        </p:txBody>
      </p:sp>
      <p:sp>
        <p:nvSpPr>
          <p:cNvPr id="205" name="Google Shape;205;p32"/>
          <p:cNvSpPr txBox="1">
            <a:spLocks noGrp="1"/>
          </p:cNvSpPr>
          <p:nvPr>
            <p:ph type="subTitle" idx="2"/>
          </p:nvPr>
        </p:nvSpPr>
        <p:spPr>
          <a:xfrm>
            <a:off x="855688" y="1587017"/>
            <a:ext cx="3246293" cy="57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-US" sz="2000" dirty="0"/>
              <a:t>Setting the Scene</a:t>
            </a:r>
            <a:endParaRPr sz="2000" dirty="0"/>
          </a:p>
        </p:txBody>
      </p:sp>
      <p:sp>
        <p:nvSpPr>
          <p:cNvPr id="206" name="Google Shape;206;p32"/>
          <p:cNvSpPr txBox="1">
            <a:spLocks noGrp="1"/>
          </p:cNvSpPr>
          <p:nvPr>
            <p:ph type="title" idx="3"/>
          </p:nvPr>
        </p:nvSpPr>
        <p:spPr>
          <a:xfrm>
            <a:off x="715050" y="198344"/>
            <a:ext cx="7713900" cy="71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Table of </a:t>
            </a:r>
            <a:r>
              <a:rPr lang="en" dirty="0">
                <a:solidFill>
                  <a:schemeClr val="lt2"/>
                </a:solidFill>
              </a:rPr>
              <a:t>contents</a:t>
            </a:r>
            <a:endParaRPr dirty="0">
              <a:solidFill>
                <a:schemeClr val="lt2"/>
              </a:solidFill>
            </a:endParaRPr>
          </a:p>
        </p:txBody>
      </p:sp>
      <p:sp>
        <p:nvSpPr>
          <p:cNvPr id="207" name="Google Shape;207;p32"/>
          <p:cNvSpPr txBox="1">
            <a:spLocks noGrp="1"/>
          </p:cNvSpPr>
          <p:nvPr>
            <p:ph type="title" idx="4"/>
          </p:nvPr>
        </p:nvSpPr>
        <p:spPr>
          <a:xfrm>
            <a:off x="5366071" y="1625787"/>
            <a:ext cx="852600" cy="57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02</a:t>
            </a:r>
            <a:endParaRPr sz="2000" dirty="0"/>
          </a:p>
        </p:txBody>
      </p:sp>
      <p:sp>
        <p:nvSpPr>
          <p:cNvPr id="209" name="Google Shape;209;p32"/>
          <p:cNvSpPr txBox="1">
            <a:spLocks noGrp="1"/>
          </p:cNvSpPr>
          <p:nvPr>
            <p:ph type="subTitle" idx="6"/>
          </p:nvPr>
        </p:nvSpPr>
        <p:spPr>
          <a:xfrm>
            <a:off x="5906928" y="1609672"/>
            <a:ext cx="2393700" cy="57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000" dirty="0"/>
              <a:t>Our Mission</a:t>
            </a:r>
          </a:p>
        </p:txBody>
      </p:sp>
      <p:sp>
        <p:nvSpPr>
          <p:cNvPr id="210" name="Google Shape;210;p32"/>
          <p:cNvSpPr txBox="1">
            <a:spLocks noGrp="1"/>
          </p:cNvSpPr>
          <p:nvPr>
            <p:ph type="title" idx="7"/>
          </p:nvPr>
        </p:nvSpPr>
        <p:spPr>
          <a:xfrm>
            <a:off x="184388" y="2096568"/>
            <a:ext cx="852600" cy="57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2000" dirty="0"/>
              <a:t>03</a:t>
            </a:r>
            <a:endParaRPr sz="2000" dirty="0"/>
          </a:p>
        </p:txBody>
      </p:sp>
      <p:sp>
        <p:nvSpPr>
          <p:cNvPr id="212" name="Google Shape;212;p32"/>
          <p:cNvSpPr txBox="1">
            <a:spLocks noGrp="1"/>
          </p:cNvSpPr>
          <p:nvPr>
            <p:ph type="subTitle" idx="9"/>
          </p:nvPr>
        </p:nvSpPr>
        <p:spPr>
          <a:xfrm>
            <a:off x="771051" y="2075422"/>
            <a:ext cx="3426562" cy="57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000" dirty="0"/>
              <a:t>Data Source</a:t>
            </a:r>
          </a:p>
        </p:txBody>
      </p:sp>
      <p:sp>
        <p:nvSpPr>
          <p:cNvPr id="213" name="Google Shape;213;p32"/>
          <p:cNvSpPr txBox="1">
            <a:spLocks noGrp="1"/>
          </p:cNvSpPr>
          <p:nvPr>
            <p:ph type="title" idx="13"/>
          </p:nvPr>
        </p:nvSpPr>
        <p:spPr>
          <a:xfrm>
            <a:off x="5391947" y="2322869"/>
            <a:ext cx="852600" cy="57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04</a:t>
            </a:r>
            <a:endParaRPr sz="2000" dirty="0"/>
          </a:p>
        </p:txBody>
      </p:sp>
      <p:sp>
        <p:nvSpPr>
          <p:cNvPr id="215" name="Google Shape;215;p32"/>
          <p:cNvSpPr txBox="1">
            <a:spLocks noGrp="1"/>
          </p:cNvSpPr>
          <p:nvPr>
            <p:ph type="subTitle" idx="15"/>
          </p:nvPr>
        </p:nvSpPr>
        <p:spPr>
          <a:xfrm>
            <a:off x="6020908" y="3156970"/>
            <a:ext cx="3461021" cy="57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-US" sz="2000" dirty="0"/>
              <a:t>Important Business Questions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3EBAE45-77D3-47FB-96AA-6330952988A8}"/>
              </a:ext>
            </a:extLst>
          </p:cNvPr>
          <p:cNvSpPr/>
          <p:nvPr/>
        </p:nvSpPr>
        <p:spPr>
          <a:xfrm>
            <a:off x="2286000" y="796584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dirty="0"/>
              <a:t>"Let me walk you through our journey. Here's what we'll cover today:"</a:t>
            </a:r>
          </a:p>
        </p:txBody>
      </p:sp>
      <p:sp>
        <p:nvSpPr>
          <p:cNvPr id="16" name="Google Shape;210;p32">
            <a:extLst>
              <a:ext uri="{FF2B5EF4-FFF2-40B4-BE49-F238E27FC236}">
                <a16:creationId xmlns:a16="http://schemas.microsoft.com/office/drawing/2014/main" id="{65099FE7-39D9-4DC9-B5FE-CB20D36FCC73}"/>
              </a:ext>
            </a:extLst>
          </p:cNvPr>
          <p:cNvSpPr txBox="1">
            <a:spLocks/>
          </p:cNvSpPr>
          <p:nvPr/>
        </p:nvSpPr>
        <p:spPr>
          <a:xfrm>
            <a:off x="159920" y="4043962"/>
            <a:ext cx="852600" cy="5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Medium"/>
              <a:buNone/>
              <a:defRPr sz="3000" b="1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Medium"/>
              <a:buNone/>
              <a:defRPr sz="3000" b="0" i="0" u="none" strike="noStrike" cap="none">
                <a:solidFill>
                  <a:schemeClr val="dk1"/>
                </a:solidFill>
                <a:latin typeface="Figtree Medium"/>
                <a:ea typeface="Figtree Medium"/>
                <a:cs typeface="Figtree Medium"/>
                <a:sym typeface="Figtree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Medium"/>
              <a:buNone/>
              <a:defRPr sz="3000" b="0" i="0" u="none" strike="noStrike" cap="none">
                <a:solidFill>
                  <a:schemeClr val="dk1"/>
                </a:solidFill>
                <a:latin typeface="Figtree Medium"/>
                <a:ea typeface="Figtree Medium"/>
                <a:cs typeface="Figtree Medium"/>
                <a:sym typeface="Figtree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Medium"/>
              <a:buNone/>
              <a:defRPr sz="3000" b="0" i="0" u="none" strike="noStrike" cap="none">
                <a:solidFill>
                  <a:schemeClr val="dk1"/>
                </a:solidFill>
                <a:latin typeface="Figtree Medium"/>
                <a:ea typeface="Figtree Medium"/>
                <a:cs typeface="Figtree Medium"/>
                <a:sym typeface="Figtree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Medium"/>
              <a:buNone/>
              <a:defRPr sz="3000" b="0" i="0" u="none" strike="noStrike" cap="none">
                <a:solidFill>
                  <a:schemeClr val="dk1"/>
                </a:solidFill>
                <a:latin typeface="Figtree Medium"/>
                <a:ea typeface="Figtree Medium"/>
                <a:cs typeface="Figtree Medium"/>
                <a:sym typeface="Figtree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Medium"/>
              <a:buNone/>
              <a:defRPr sz="3000" b="0" i="0" u="none" strike="noStrike" cap="none">
                <a:solidFill>
                  <a:schemeClr val="dk1"/>
                </a:solidFill>
                <a:latin typeface="Figtree Medium"/>
                <a:ea typeface="Figtree Medium"/>
                <a:cs typeface="Figtree Medium"/>
                <a:sym typeface="Figtree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Medium"/>
              <a:buNone/>
              <a:defRPr sz="3000" b="0" i="0" u="none" strike="noStrike" cap="none">
                <a:solidFill>
                  <a:schemeClr val="dk1"/>
                </a:solidFill>
                <a:latin typeface="Figtree Medium"/>
                <a:ea typeface="Figtree Medium"/>
                <a:cs typeface="Figtree Medium"/>
                <a:sym typeface="Figtree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Medium"/>
              <a:buNone/>
              <a:defRPr sz="3000" b="0" i="0" u="none" strike="noStrike" cap="none">
                <a:solidFill>
                  <a:schemeClr val="dk1"/>
                </a:solidFill>
                <a:latin typeface="Figtree Medium"/>
                <a:ea typeface="Figtree Medium"/>
                <a:cs typeface="Figtree Medium"/>
                <a:sym typeface="Figtree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Medium"/>
              <a:buNone/>
              <a:defRPr sz="3000" b="0" i="0" u="none" strike="noStrike" cap="none">
                <a:solidFill>
                  <a:schemeClr val="dk1"/>
                </a:solidFill>
                <a:latin typeface="Figtree Medium"/>
                <a:ea typeface="Figtree Medium"/>
                <a:cs typeface="Figtree Medium"/>
                <a:sym typeface="Figtree Medium"/>
              </a:defRPr>
            </a:lvl9pPr>
          </a:lstStyle>
          <a:p>
            <a:r>
              <a:rPr lang="en" sz="2000" dirty="0"/>
              <a:t>08</a:t>
            </a:r>
          </a:p>
        </p:txBody>
      </p:sp>
      <p:sp>
        <p:nvSpPr>
          <p:cNvPr id="17" name="Google Shape;212;p32">
            <a:extLst>
              <a:ext uri="{FF2B5EF4-FFF2-40B4-BE49-F238E27FC236}">
                <a16:creationId xmlns:a16="http://schemas.microsoft.com/office/drawing/2014/main" id="{A86C1CDA-A282-4128-A1A1-2F44454C4B42}"/>
              </a:ext>
            </a:extLst>
          </p:cNvPr>
          <p:cNvSpPr txBox="1">
            <a:spLocks/>
          </p:cNvSpPr>
          <p:nvPr/>
        </p:nvSpPr>
        <p:spPr>
          <a:xfrm>
            <a:off x="855688" y="4051934"/>
            <a:ext cx="5543274" cy="5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800" b="0" i="0" u="none" strike="noStrike" cap="none">
                <a:solidFill>
                  <a:schemeClr val="lt2"/>
                </a:solidFill>
                <a:latin typeface="Figtree Medium"/>
                <a:ea typeface="Figtree Medium"/>
                <a:cs typeface="Figtree Medium"/>
                <a:sym typeface="Figtree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US" sz="2000" dirty="0"/>
              <a:t>Strategic Recommendations</a:t>
            </a:r>
          </a:p>
        </p:txBody>
      </p:sp>
      <p:sp>
        <p:nvSpPr>
          <p:cNvPr id="24" name="Google Shape;215;p32">
            <a:extLst>
              <a:ext uri="{FF2B5EF4-FFF2-40B4-BE49-F238E27FC236}">
                <a16:creationId xmlns:a16="http://schemas.microsoft.com/office/drawing/2014/main" id="{5004660E-4467-4BEF-B693-3EEAC8864295}"/>
              </a:ext>
            </a:extLst>
          </p:cNvPr>
          <p:cNvSpPr txBox="1">
            <a:spLocks/>
          </p:cNvSpPr>
          <p:nvPr/>
        </p:nvSpPr>
        <p:spPr>
          <a:xfrm>
            <a:off x="6049603" y="2302732"/>
            <a:ext cx="3274484" cy="5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800" b="0" i="0" u="none" strike="noStrike" cap="none">
                <a:solidFill>
                  <a:schemeClr val="lt2"/>
                </a:solidFill>
                <a:latin typeface="Figtree Medium"/>
                <a:ea typeface="Figtree Medium"/>
                <a:cs typeface="Figtree Medium"/>
                <a:sym typeface="Figtree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US" sz="2000" dirty="0"/>
              <a:t>Data Cleaning </a:t>
            </a:r>
          </a:p>
        </p:txBody>
      </p:sp>
      <p:sp>
        <p:nvSpPr>
          <p:cNvPr id="25" name="Google Shape;213;p32">
            <a:extLst>
              <a:ext uri="{FF2B5EF4-FFF2-40B4-BE49-F238E27FC236}">
                <a16:creationId xmlns:a16="http://schemas.microsoft.com/office/drawing/2014/main" id="{1B27325E-5552-4533-9907-64E2E9B6AEDA}"/>
              </a:ext>
            </a:extLst>
          </p:cNvPr>
          <p:cNvSpPr txBox="1">
            <a:spLocks/>
          </p:cNvSpPr>
          <p:nvPr/>
        </p:nvSpPr>
        <p:spPr>
          <a:xfrm>
            <a:off x="184388" y="2661590"/>
            <a:ext cx="852600" cy="5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Medium"/>
              <a:buNone/>
              <a:defRPr sz="3000" b="1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Medium"/>
              <a:buNone/>
              <a:defRPr sz="3000" b="0" i="0" u="none" strike="noStrike" cap="none">
                <a:solidFill>
                  <a:schemeClr val="dk1"/>
                </a:solidFill>
                <a:latin typeface="Figtree Medium"/>
                <a:ea typeface="Figtree Medium"/>
                <a:cs typeface="Figtree Medium"/>
                <a:sym typeface="Figtree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Medium"/>
              <a:buNone/>
              <a:defRPr sz="3000" b="0" i="0" u="none" strike="noStrike" cap="none">
                <a:solidFill>
                  <a:schemeClr val="dk1"/>
                </a:solidFill>
                <a:latin typeface="Figtree Medium"/>
                <a:ea typeface="Figtree Medium"/>
                <a:cs typeface="Figtree Medium"/>
                <a:sym typeface="Figtree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Medium"/>
              <a:buNone/>
              <a:defRPr sz="3000" b="0" i="0" u="none" strike="noStrike" cap="none">
                <a:solidFill>
                  <a:schemeClr val="dk1"/>
                </a:solidFill>
                <a:latin typeface="Figtree Medium"/>
                <a:ea typeface="Figtree Medium"/>
                <a:cs typeface="Figtree Medium"/>
                <a:sym typeface="Figtree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Medium"/>
              <a:buNone/>
              <a:defRPr sz="3000" b="0" i="0" u="none" strike="noStrike" cap="none">
                <a:solidFill>
                  <a:schemeClr val="dk1"/>
                </a:solidFill>
                <a:latin typeface="Figtree Medium"/>
                <a:ea typeface="Figtree Medium"/>
                <a:cs typeface="Figtree Medium"/>
                <a:sym typeface="Figtree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Medium"/>
              <a:buNone/>
              <a:defRPr sz="3000" b="0" i="0" u="none" strike="noStrike" cap="none">
                <a:solidFill>
                  <a:schemeClr val="dk1"/>
                </a:solidFill>
                <a:latin typeface="Figtree Medium"/>
                <a:ea typeface="Figtree Medium"/>
                <a:cs typeface="Figtree Medium"/>
                <a:sym typeface="Figtree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Medium"/>
              <a:buNone/>
              <a:defRPr sz="3000" b="0" i="0" u="none" strike="noStrike" cap="none">
                <a:solidFill>
                  <a:schemeClr val="dk1"/>
                </a:solidFill>
                <a:latin typeface="Figtree Medium"/>
                <a:ea typeface="Figtree Medium"/>
                <a:cs typeface="Figtree Medium"/>
                <a:sym typeface="Figtree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Medium"/>
              <a:buNone/>
              <a:defRPr sz="3000" b="0" i="0" u="none" strike="noStrike" cap="none">
                <a:solidFill>
                  <a:schemeClr val="dk1"/>
                </a:solidFill>
                <a:latin typeface="Figtree Medium"/>
                <a:ea typeface="Figtree Medium"/>
                <a:cs typeface="Figtree Medium"/>
                <a:sym typeface="Figtree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Medium"/>
              <a:buNone/>
              <a:defRPr sz="3000" b="0" i="0" u="none" strike="noStrike" cap="none">
                <a:solidFill>
                  <a:schemeClr val="dk1"/>
                </a:solidFill>
                <a:latin typeface="Figtree Medium"/>
                <a:ea typeface="Figtree Medium"/>
                <a:cs typeface="Figtree Medium"/>
                <a:sym typeface="Figtree Medium"/>
              </a:defRPr>
            </a:lvl9pPr>
          </a:lstStyle>
          <a:p>
            <a:r>
              <a:rPr lang="en" sz="2000" dirty="0"/>
              <a:t>05</a:t>
            </a:r>
          </a:p>
        </p:txBody>
      </p:sp>
      <p:sp>
        <p:nvSpPr>
          <p:cNvPr id="26" name="Google Shape;215;p32">
            <a:extLst>
              <a:ext uri="{FF2B5EF4-FFF2-40B4-BE49-F238E27FC236}">
                <a16:creationId xmlns:a16="http://schemas.microsoft.com/office/drawing/2014/main" id="{040FE2A2-7275-43E7-AC3A-BDCD75C408BB}"/>
              </a:ext>
            </a:extLst>
          </p:cNvPr>
          <p:cNvSpPr txBox="1">
            <a:spLocks/>
          </p:cNvSpPr>
          <p:nvPr/>
        </p:nvSpPr>
        <p:spPr>
          <a:xfrm>
            <a:off x="759598" y="2655723"/>
            <a:ext cx="3274484" cy="5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800" b="0" i="0" u="none" strike="noStrike" cap="none">
                <a:solidFill>
                  <a:schemeClr val="lt2"/>
                </a:solidFill>
                <a:latin typeface="Figtree Medium"/>
                <a:ea typeface="Figtree Medium"/>
                <a:cs typeface="Figtree Medium"/>
                <a:sym typeface="Figtree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sz="2000" dirty="0"/>
              <a:t>Data Modeling </a:t>
            </a:r>
          </a:p>
        </p:txBody>
      </p:sp>
      <p:sp>
        <p:nvSpPr>
          <p:cNvPr id="29" name="Google Shape;213;p32">
            <a:extLst>
              <a:ext uri="{FF2B5EF4-FFF2-40B4-BE49-F238E27FC236}">
                <a16:creationId xmlns:a16="http://schemas.microsoft.com/office/drawing/2014/main" id="{1C421DD7-576B-4A0E-9AB7-6BB5F3E1D705}"/>
              </a:ext>
            </a:extLst>
          </p:cNvPr>
          <p:cNvSpPr txBox="1">
            <a:spLocks/>
          </p:cNvSpPr>
          <p:nvPr/>
        </p:nvSpPr>
        <p:spPr>
          <a:xfrm>
            <a:off x="5366071" y="3052181"/>
            <a:ext cx="852600" cy="5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Medium"/>
              <a:buNone/>
              <a:defRPr sz="3000" b="1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Medium"/>
              <a:buNone/>
              <a:defRPr sz="3000" b="0" i="0" u="none" strike="noStrike" cap="none">
                <a:solidFill>
                  <a:schemeClr val="dk1"/>
                </a:solidFill>
                <a:latin typeface="Figtree Medium"/>
                <a:ea typeface="Figtree Medium"/>
                <a:cs typeface="Figtree Medium"/>
                <a:sym typeface="Figtree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Medium"/>
              <a:buNone/>
              <a:defRPr sz="3000" b="0" i="0" u="none" strike="noStrike" cap="none">
                <a:solidFill>
                  <a:schemeClr val="dk1"/>
                </a:solidFill>
                <a:latin typeface="Figtree Medium"/>
                <a:ea typeface="Figtree Medium"/>
                <a:cs typeface="Figtree Medium"/>
                <a:sym typeface="Figtree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Medium"/>
              <a:buNone/>
              <a:defRPr sz="3000" b="0" i="0" u="none" strike="noStrike" cap="none">
                <a:solidFill>
                  <a:schemeClr val="dk1"/>
                </a:solidFill>
                <a:latin typeface="Figtree Medium"/>
                <a:ea typeface="Figtree Medium"/>
                <a:cs typeface="Figtree Medium"/>
                <a:sym typeface="Figtree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Medium"/>
              <a:buNone/>
              <a:defRPr sz="3000" b="0" i="0" u="none" strike="noStrike" cap="none">
                <a:solidFill>
                  <a:schemeClr val="dk1"/>
                </a:solidFill>
                <a:latin typeface="Figtree Medium"/>
                <a:ea typeface="Figtree Medium"/>
                <a:cs typeface="Figtree Medium"/>
                <a:sym typeface="Figtree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Medium"/>
              <a:buNone/>
              <a:defRPr sz="3000" b="0" i="0" u="none" strike="noStrike" cap="none">
                <a:solidFill>
                  <a:schemeClr val="dk1"/>
                </a:solidFill>
                <a:latin typeface="Figtree Medium"/>
                <a:ea typeface="Figtree Medium"/>
                <a:cs typeface="Figtree Medium"/>
                <a:sym typeface="Figtree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Medium"/>
              <a:buNone/>
              <a:defRPr sz="3000" b="0" i="0" u="none" strike="noStrike" cap="none">
                <a:solidFill>
                  <a:schemeClr val="dk1"/>
                </a:solidFill>
                <a:latin typeface="Figtree Medium"/>
                <a:ea typeface="Figtree Medium"/>
                <a:cs typeface="Figtree Medium"/>
                <a:sym typeface="Figtree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Medium"/>
              <a:buNone/>
              <a:defRPr sz="3000" b="0" i="0" u="none" strike="noStrike" cap="none">
                <a:solidFill>
                  <a:schemeClr val="dk1"/>
                </a:solidFill>
                <a:latin typeface="Figtree Medium"/>
                <a:ea typeface="Figtree Medium"/>
                <a:cs typeface="Figtree Medium"/>
                <a:sym typeface="Figtree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Medium"/>
              <a:buNone/>
              <a:defRPr sz="3000" b="0" i="0" u="none" strike="noStrike" cap="none">
                <a:solidFill>
                  <a:schemeClr val="dk1"/>
                </a:solidFill>
                <a:latin typeface="Figtree Medium"/>
                <a:ea typeface="Figtree Medium"/>
                <a:cs typeface="Figtree Medium"/>
                <a:sym typeface="Figtree Medium"/>
              </a:defRPr>
            </a:lvl9pPr>
          </a:lstStyle>
          <a:p>
            <a:r>
              <a:rPr lang="en" sz="2000" dirty="0"/>
              <a:t>06</a:t>
            </a:r>
          </a:p>
        </p:txBody>
      </p:sp>
      <p:sp>
        <p:nvSpPr>
          <p:cNvPr id="85" name="Google Shape;215;p32">
            <a:extLst>
              <a:ext uri="{FF2B5EF4-FFF2-40B4-BE49-F238E27FC236}">
                <a16:creationId xmlns:a16="http://schemas.microsoft.com/office/drawing/2014/main" id="{24B1B274-D923-4D7E-AF1A-BDF505C87DB6}"/>
              </a:ext>
            </a:extLst>
          </p:cNvPr>
          <p:cNvSpPr txBox="1">
            <a:spLocks/>
          </p:cNvSpPr>
          <p:nvPr/>
        </p:nvSpPr>
        <p:spPr>
          <a:xfrm>
            <a:off x="785131" y="3427173"/>
            <a:ext cx="4490188" cy="5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800" b="0" i="0" u="none" strike="noStrike" cap="none">
                <a:solidFill>
                  <a:schemeClr val="lt2"/>
                </a:solidFill>
                <a:latin typeface="Figtree Medium"/>
                <a:ea typeface="Figtree Medium"/>
                <a:cs typeface="Figtree Medium"/>
                <a:sym typeface="Figtree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US" sz="2000" dirty="0"/>
              <a:t>Visualizing Insights with Dashboards</a:t>
            </a:r>
          </a:p>
        </p:txBody>
      </p:sp>
      <p:sp>
        <p:nvSpPr>
          <p:cNvPr id="86" name="Google Shape;210;p32">
            <a:extLst>
              <a:ext uri="{FF2B5EF4-FFF2-40B4-BE49-F238E27FC236}">
                <a16:creationId xmlns:a16="http://schemas.microsoft.com/office/drawing/2014/main" id="{37A38073-B446-44B2-A4ED-3389336E7B3D}"/>
              </a:ext>
            </a:extLst>
          </p:cNvPr>
          <p:cNvSpPr txBox="1">
            <a:spLocks/>
          </p:cNvSpPr>
          <p:nvPr/>
        </p:nvSpPr>
        <p:spPr>
          <a:xfrm>
            <a:off x="149704" y="3441730"/>
            <a:ext cx="852600" cy="5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Medium"/>
              <a:buNone/>
              <a:defRPr sz="3000" b="1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Medium"/>
              <a:buNone/>
              <a:defRPr sz="3000" b="0" i="0" u="none" strike="noStrike" cap="none">
                <a:solidFill>
                  <a:schemeClr val="dk1"/>
                </a:solidFill>
                <a:latin typeface="Figtree Medium"/>
                <a:ea typeface="Figtree Medium"/>
                <a:cs typeface="Figtree Medium"/>
                <a:sym typeface="Figtree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Medium"/>
              <a:buNone/>
              <a:defRPr sz="3000" b="0" i="0" u="none" strike="noStrike" cap="none">
                <a:solidFill>
                  <a:schemeClr val="dk1"/>
                </a:solidFill>
                <a:latin typeface="Figtree Medium"/>
                <a:ea typeface="Figtree Medium"/>
                <a:cs typeface="Figtree Medium"/>
                <a:sym typeface="Figtree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Medium"/>
              <a:buNone/>
              <a:defRPr sz="3000" b="0" i="0" u="none" strike="noStrike" cap="none">
                <a:solidFill>
                  <a:schemeClr val="dk1"/>
                </a:solidFill>
                <a:latin typeface="Figtree Medium"/>
                <a:ea typeface="Figtree Medium"/>
                <a:cs typeface="Figtree Medium"/>
                <a:sym typeface="Figtree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Medium"/>
              <a:buNone/>
              <a:defRPr sz="3000" b="0" i="0" u="none" strike="noStrike" cap="none">
                <a:solidFill>
                  <a:schemeClr val="dk1"/>
                </a:solidFill>
                <a:latin typeface="Figtree Medium"/>
                <a:ea typeface="Figtree Medium"/>
                <a:cs typeface="Figtree Medium"/>
                <a:sym typeface="Figtree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Medium"/>
              <a:buNone/>
              <a:defRPr sz="3000" b="0" i="0" u="none" strike="noStrike" cap="none">
                <a:solidFill>
                  <a:schemeClr val="dk1"/>
                </a:solidFill>
                <a:latin typeface="Figtree Medium"/>
                <a:ea typeface="Figtree Medium"/>
                <a:cs typeface="Figtree Medium"/>
                <a:sym typeface="Figtree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Medium"/>
              <a:buNone/>
              <a:defRPr sz="3000" b="0" i="0" u="none" strike="noStrike" cap="none">
                <a:solidFill>
                  <a:schemeClr val="dk1"/>
                </a:solidFill>
                <a:latin typeface="Figtree Medium"/>
                <a:ea typeface="Figtree Medium"/>
                <a:cs typeface="Figtree Medium"/>
                <a:sym typeface="Figtree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Medium"/>
              <a:buNone/>
              <a:defRPr sz="3000" b="0" i="0" u="none" strike="noStrike" cap="none">
                <a:solidFill>
                  <a:schemeClr val="dk1"/>
                </a:solidFill>
                <a:latin typeface="Figtree Medium"/>
                <a:ea typeface="Figtree Medium"/>
                <a:cs typeface="Figtree Medium"/>
                <a:sym typeface="Figtree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Medium"/>
              <a:buNone/>
              <a:defRPr sz="3000" b="0" i="0" u="none" strike="noStrike" cap="none">
                <a:solidFill>
                  <a:schemeClr val="dk1"/>
                </a:solidFill>
                <a:latin typeface="Figtree Medium"/>
                <a:ea typeface="Figtree Medium"/>
                <a:cs typeface="Figtree Medium"/>
                <a:sym typeface="Figtree Medium"/>
              </a:defRPr>
            </a:lvl9pPr>
          </a:lstStyle>
          <a:p>
            <a:r>
              <a:rPr lang="en" sz="2000" dirty="0"/>
              <a:t>07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02E0CD-1CB3-4658-B664-CD3E76CFDC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4460" y="198344"/>
            <a:ext cx="1612463" cy="16124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37"/>
          <p:cNvSpPr txBox="1">
            <a:spLocks noGrp="1"/>
          </p:cNvSpPr>
          <p:nvPr>
            <p:ph type="title"/>
          </p:nvPr>
        </p:nvSpPr>
        <p:spPr>
          <a:xfrm>
            <a:off x="139871" y="145210"/>
            <a:ext cx="4182638" cy="12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Customer Analysis: </a:t>
            </a:r>
            <a:endParaRPr dirty="0">
              <a:solidFill>
                <a:schemeClr val="lt2"/>
              </a:solidFill>
            </a:endParaRPr>
          </a:p>
        </p:txBody>
      </p:sp>
      <p:grpSp>
        <p:nvGrpSpPr>
          <p:cNvPr id="390" name="Google Shape;390;p37"/>
          <p:cNvGrpSpPr/>
          <p:nvPr/>
        </p:nvGrpSpPr>
        <p:grpSpPr>
          <a:xfrm flipH="1">
            <a:off x="159198" y="3744151"/>
            <a:ext cx="1420261" cy="1164496"/>
            <a:chOff x="4672513" y="850735"/>
            <a:chExt cx="1420261" cy="1164496"/>
          </a:xfrm>
        </p:grpSpPr>
        <p:sp>
          <p:nvSpPr>
            <p:cNvPr id="391" name="Google Shape;391;p37"/>
            <p:cNvSpPr/>
            <p:nvPr/>
          </p:nvSpPr>
          <p:spPr>
            <a:xfrm>
              <a:off x="4672513" y="850778"/>
              <a:ext cx="1420261" cy="1164409"/>
            </a:xfrm>
            <a:custGeom>
              <a:avLst/>
              <a:gdLst/>
              <a:ahLst/>
              <a:cxnLst/>
              <a:rect l="l" t="t" r="r" b="b"/>
              <a:pathLst>
                <a:path w="32865" h="26943" extrusionOk="0">
                  <a:moveTo>
                    <a:pt x="9470" y="0"/>
                  </a:moveTo>
                  <a:cubicBezTo>
                    <a:pt x="9293" y="0"/>
                    <a:pt x="9123" y="29"/>
                    <a:pt x="8964" y="83"/>
                  </a:cubicBezTo>
                  <a:lnTo>
                    <a:pt x="8964" y="1098"/>
                  </a:lnTo>
                  <a:cubicBezTo>
                    <a:pt x="8205" y="1423"/>
                    <a:pt x="7569" y="2361"/>
                    <a:pt x="7253" y="3579"/>
                  </a:cubicBezTo>
                  <a:lnTo>
                    <a:pt x="5617" y="3579"/>
                  </a:lnTo>
                  <a:cubicBezTo>
                    <a:pt x="5492" y="3579"/>
                    <a:pt x="5368" y="3593"/>
                    <a:pt x="5249" y="3619"/>
                  </a:cubicBezTo>
                  <a:cubicBezTo>
                    <a:pt x="4515" y="3721"/>
                    <a:pt x="3954" y="4356"/>
                    <a:pt x="3790" y="5094"/>
                  </a:cubicBezTo>
                  <a:cubicBezTo>
                    <a:pt x="3787" y="5110"/>
                    <a:pt x="3783" y="5126"/>
                    <a:pt x="3780" y="5144"/>
                  </a:cubicBezTo>
                  <a:cubicBezTo>
                    <a:pt x="3771" y="5186"/>
                    <a:pt x="3766" y="5229"/>
                    <a:pt x="3760" y="5272"/>
                  </a:cubicBezTo>
                  <a:cubicBezTo>
                    <a:pt x="3758" y="5286"/>
                    <a:pt x="3755" y="5299"/>
                    <a:pt x="3754" y="5312"/>
                  </a:cubicBezTo>
                  <a:cubicBezTo>
                    <a:pt x="3747" y="5386"/>
                    <a:pt x="3741" y="5460"/>
                    <a:pt x="3741" y="5534"/>
                  </a:cubicBezTo>
                  <a:lnTo>
                    <a:pt x="3741" y="6076"/>
                  </a:lnTo>
                  <a:cubicBezTo>
                    <a:pt x="3741" y="6423"/>
                    <a:pt x="3858" y="6715"/>
                    <a:pt x="4040" y="6970"/>
                  </a:cubicBezTo>
                  <a:cubicBezTo>
                    <a:pt x="4120" y="7088"/>
                    <a:pt x="4211" y="7197"/>
                    <a:pt x="4317" y="7293"/>
                  </a:cubicBezTo>
                  <a:cubicBezTo>
                    <a:pt x="4319" y="7295"/>
                    <a:pt x="4320" y="7297"/>
                    <a:pt x="4322" y="7298"/>
                  </a:cubicBezTo>
                  <a:lnTo>
                    <a:pt x="4323" y="7298"/>
                  </a:lnTo>
                  <a:cubicBezTo>
                    <a:pt x="4399" y="7367"/>
                    <a:pt x="4480" y="7429"/>
                    <a:pt x="4565" y="7484"/>
                  </a:cubicBezTo>
                  <a:cubicBezTo>
                    <a:pt x="2433" y="11102"/>
                    <a:pt x="2876" y="16625"/>
                    <a:pt x="3061" y="18230"/>
                  </a:cubicBezTo>
                  <a:cubicBezTo>
                    <a:pt x="1268" y="19080"/>
                    <a:pt x="23" y="20896"/>
                    <a:pt x="1" y="23007"/>
                  </a:cubicBezTo>
                  <a:lnTo>
                    <a:pt x="1470" y="23007"/>
                  </a:lnTo>
                  <a:cubicBezTo>
                    <a:pt x="1470" y="23010"/>
                    <a:pt x="1470" y="23013"/>
                    <a:pt x="1470" y="23016"/>
                  </a:cubicBezTo>
                  <a:cubicBezTo>
                    <a:pt x="1470" y="25185"/>
                    <a:pt x="3228" y="26943"/>
                    <a:pt x="5399" y="26943"/>
                  </a:cubicBezTo>
                  <a:cubicBezTo>
                    <a:pt x="7568" y="26943"/>
                    <a:pt x="9326" y="25185"/>
                    <a:pt x="9326" y="23016"/>
                  </a:cubicBezTo>
                  <a:cubicBezTo>
                    <a:pt x="9326" y="23013"/>
                    <a:pt x="9325" y="23010"/>
                    <a:pt x="9325" y="23007"/>
                  </a:cubicBezTo>
                  <a:lnTo>
                    <a:pt x="10689" y="23007"/>
                  </a:lnTo>
                  <a:cubicBezTo>
                    <a:pt x="10689" y="23001"/>
                    <a:pt x="10689" y="22997"/>
                    <a:pt x="10689" y="22991"/>
                  </a:cubicBezTo>
                  <a:lnTo>
                    <a:pt x="16769" y="22991"/>
                  </a:lnTo>
                  <a:cubicBezTo>
                    <a:pt x="16769" y="22997"/>
                    <a:pt x="16769" y="23001"/>
                    <a:pt x="16769" y="23007"/>
                  </a:cubicBezTo>
                  <a:lnTo>
                    <a:pt x="18223" y="23007"/>
                  </a:lnTo>
                  <a:cubicBezTo>
                    <a:pt x="18223" y="23010"/>
                    <a:pt x="18223" y="23013"/>
                    <a:pt x="18223" y="23016"/>
                  </a:cubicBezTo>
                  <a:cubicBezTo>
                    <a:pt x="18223" y="25185"/>
                    <a:pt x="19981" y="26943"/>
                    <a:pt x="22150" y="26943"/>
                  </a:cubicBezTo>
                  <a:cubicBezTo>
                    <a:pt x="24319" y="26943"/>
                    <a:pt x="26077" y="25185"/>
                    <a:pt x="26077" y="23016"/>
                  </a:cubicBezTo>
                  <a:cubicBezTo>
                    <a:pt x="26077" y="23013"/>
                    <a:pt x="26077" y="23010"/>
                    <a:pt x="26077" y="23007"/>
                  </a:cubicBezTo>
                  <a:lnTo>
                    <a:pt x="27458" y="23007"/>
                  </a:lnTo>
                  <a:cubicBezTo>
                    <a:pt x="27439" y="21252"/>
                    <a:pt x="26574" y="19700"/>
                    <a:pt x="25252" y="18739"/>
                  </a:cubicBezTo>
                  <a:cubicBezTo>
                    <a:pt x="25419" y="18254"/>
                    <a:pt x="25579" y="17751"/>
                    <a:pt x="25715" y="17243"/>
                  </a:cubicBezTo>
                  <a:cubicBezTo>
                    <a:pt x="26173" y="15558"/>
                    <a:pt x="26218" y="13813"/>
                    <a:pt x="26177" y="12653"/>
                  </a:cubicBezTo>
                  <a:lnTo>
                    <a:pt x="32864" y="12653"/>
                  </a:lnTo>
                  <a:lnTo>
                    <a:pt x="32864" y="11387"/>
                  </a:lnTo>
                  <a:lnTo>
                    <a:pt x="32864" y="11385"/>
                  </a:lnTo>
                  <a:lnTo>
                    <a:pt x="31809" y="11385"/>
                  </a:lnTo>
                  <a:lnTo>
                    <a:pt x="31809" y="1890"/>
                  </a:lnTo>
                  <a:lnTo>
                    <a:pt x="21258" y="1890"/>
                  </a:lnTo>
                  <a:lnTo>
                    <a:pt x="21258" y="11298"/>
                  </a:lnTo>
                  <a:lnTo>
                    <a:pt x="20132" y="11298"/>
                  </a:lnTo>
                  <a:cubicBezTo>
                    <a:pt x="19982" y="11298"/>
                    <a:pt x="19837" y="11301"/>
                    <a:pt x="19696" y="11305"/>
                  </a:cubicBezTo>
                  <a:cubicBezTo>
                    <a:pt x="19648" y="11307"/>
                    <a:pt x="19605" y="11310"/>
                    <a:pt x="19558" y="11313"/>
                  </a:cubicBezTo>
                  <a:cubicBezTo>
                    <a:pt x="19465" y="11317"/>
                    <a:pt x="19374" y="11321"/>
                    <a:pt x="19284" y="11327"/>
                  </a:cubicBezTo>
                  <a:cubicBezTo>
                    <a:pt x="19232" y="11330"/>
                    <a:pt x="19181" y="11336"/>
                    <a:pt x="19129" y="11340"/>
                  </a:cubicBezTo>
                  <a:cubicBezTo>
                    <a:pt x="19050" y="11346"/>
                    <a:pt x="18972" y="11353"/>
                    <a:pt x="18898" y="11360"/>
                  </a:cubicBezTo>
                  <a:cubicBezTo>
                    <a:pt x="18844" y="11366"/>
                    <a:pt x="18793" y="11375"/>
                    <a:pt x="18741" y="11381"/>
                  </a:cubicBezTo>
                  <a:cubicBezTo>
                    <a:pt x="18671" y="11390"/>
                    <a:pt x="18602" y="11398"/>
                    <a:pt x="18535" y="11408"/>
                  </a:cubicBezTo>
                  <a:cubicBezTo>
                    <a:pt x="18483" y="11417"/>
                    <a:pt x="18432" y="11426"/>
                    <a:pt x="18382" y="11435"/>
                  </a:cubicBezTo>
                  <a:cubicBezTo>
                    <a:pt x="18318" y="11446"/>
                    <a:pt x="18255" y="11456"/>
                    <a:pt x="18194" y="11468"/>
                  </a:cubicBezTo>
                  <a:cubicBezTo>
                    <a:pt x="18143" y="11478"/>
                    <a:pt x="18095" y="11490"/>
                    <a:pt x="18047" y="11500"/>
                  </a:cubicBezTo>
                  <a:cubicBezTo>
                    <a:pt x="17989" y="11513"/>
                    <a:pt x="17931" y="11526"/>
                    <a:pt x="17874" y="11540"/>
                  </a:cubicBezTo>
                  <a:cubicBezTo>
                    <a:pt x="17826" y="11552"/>
                    <a:pt x="17781" y="11565"/>
                    <a:pt x="17736" y="11578"/>
                  </a:cubicBezTo>
                  <a:cubicBezTo>
                    <a:pt x="17681" y="11593"/>
                    <a:pt x="17627" y="11609"/>
                    <a:pt x="17575" y="11625"/>
                  </a:cubicBezTo>
                  <a:cubicBezTo>
                    <a:pt x="17532" y="11638"/>
                    <a:pt x="17488" y="11652"/>
                    <a:pt x="17446" y="11667"/>
                  </a:cubicBezTo>
                  <a:cubicBezTo>
                    <a:pt x="17395" y="11684"/>
                    <a:pt x="17346" y="11702"/>
                    <a:pt x="17296" y="11719"/>
                  </a:cubicBezTo>
                  <a:cubicBezTo>
                    <a:pt x="17256" y="11735"/>
                    <a:pt x="17215" y="11751"/>
                    <a:pt x="17174" y="11767"/>
                  </a:cubicBezTo>
                  <a:cubicBezTo>
                    <a:pt x="17128" y="11786"/>
                    <a:pt x="17083" y="11805"/>
                    <a:pt x="17038" y="11825"/>
                  </a:cubicBezTo>
                  <a:cubicBezTo>
                    <a:pt x="16999" y="11842"/>
                    <a:pt x="16961" y="11860"/>
                    <a:pt x="16923" y="11877"/>
                  </a:cubicBezTo>
                  <a:cubicBezTo>
                    <a:pt x="16880" y="11898"/>
                    <a:pt x="16838" y="11919"/>
                    <a:pt x="16796" y="11941"/>
                  </a:cubicBezTo>
                  <a:cubicBezTo>
                    <a:pt x="16761" y="11960"/>
                    <a:pt x="16724" y="11977"/>
                    <a:pt x="16690" y="11998"/>
                  </a:cubicBezTo>
                  <a:cubicBezTo>
                    <a:pt x="16650" y="12020"/>
                    <a:pt x="16611" y="12043"/>
                    <a:pt x="16572" y="12066"/>
                  </a:cubicBezTo>
                  <a:cubicBezTo>
                    <a:pt x="16539" y="12086"/>
                    <a:pt x="16507" y="12107"/>
                    <a:pt x="16475" y="12127"/>
                  </a:cubicBezTo>
                  <a:cubicBezTo>
                    <a:pt x="16437" y="12152"/>
                    <a:pt x="16401" y="12176"/>
                    <a:pt x="16364" y="12201"/>
                  </a:cubicBezTo>
                  <a:cubicBezTo>
                    <a:pt x="16334" y="12223"/>
                    <a:pt x="16303" y="12245"/>
                    <a:pt x="16274" y="12266"/>
                  </a:cubicBezTo>
                  <a:cubicBezTo>
                    <a:pt x="16240" y="12293"/>
                    <a:pt x="16206" y="12319"/>
                    <a:pt x="16173" y="12346"/>
                  </a:cubicBezTo>
                  <a:cubicBezTo>
                    <a:pt x="16145" y="12368"/>
                    <a:pt x="16116" y="12390"/>
                    <a:pt x="16090" y="12413"/>
                  </a:cubicBezTo>
                  <a:cubicBezTo>
                    <a:pt x="16057" y="12442"/>
                    <a:pt x="16025" y="12471"/>
                    <a:pt x="15994" y="12500"/>
                  </a:cubicBezTo>
                  <a:cubicBezTo>
                    <a:pt x="15969" y="12523"/>
                    <a:pt x="15943" y="12545"/>
                    <a:pt x="15920" y="12568"/>
                  </a:cubicBezTo>
                  <a:cubicBezTo>
                    <a:pt x="15888" y="12599"/>
                    <a:pt x="15859" y="12631"/>
                    <a:pt x="15829" y="12663"/>
                  </a:cubicBezTo>
                  <a:cubicBezTo>
                    <a:pt x="15807" y="12686"/>
                    <a:pt x="15784" y="12708"/>
                    <a:pt x="15763" y="12732"/>
                  </a:cubicBezTo>
                  <a:cubicBezTo>
                    <a:pt x="15731" y="12766"/>
                    <a:pt x="15704" y="12801"/>
                    <a:pt x="15675" y="12836"/>
                  </a:cubicBezTo>
                  <a:cubicBezTo>
                    <a:pt x="15656" y="12857"/>
                    <a:pt x="15637" y="12879"/>
                    <a:pt x="15618" y="12902"/>
                  </a:cubicBezTo>
                  <a:cubicBezTo>
                    <a:pt x="15586" y="12943"/>
                    <a:pt x="15554" y="12986"/>
                    <a:pt x="15524" y="13029"/>
                  </a:cubicBezTo>
                  <a:cubicBezTo>
                    <a:pt x="15512" y="13046"/>
                    <a:pt x="15498" y="13062"/>
                    <a:pt x="15486" y="13079"/>
                  </a:cubicBezTo>
                  <a:cubicBezTo>
                    <a:pt x="15444" y="13139"/>
                    <a:pt x="15403" y="13200"/>
                    <a:pt x="15366" y="13261"/>
                  </a:cubicBezTo>
                  <a:cubicBezTo>
                    <a:pt x="15354" y="13280"/>
                    <a:pt x="15344" y="13299"/>
                    <a:pt x="15332" y="13316"/>
                  </a:cubicBezTo>
                  <a:cubicBezTo>
                    <a:pt x="15306" y="13361"/>
                    <a:pt x="15278" y="13406"/>
                    <a:pt x="15254" y="13451"/>
                  </a:cubicBezTo>
                  <a:cubicBezTo>
                    <a:pt x="15239" y="13477"/>
                    <a:pt x="15226" y="13503"/>
                    <a:pt x="15213" y="13528"/>
                  </a:cubicBezTo>
                  <a:cubicBezTo>
                    <a:pt x="15193" y="13567"/>
                    <a:pt x="15171" y="13606"/>
                    <a:pt x="15152" y="13646"/>
                  </a:cubicBezTo>
                  <a:cubicBezTo>
                    <a:pt x="15138" y="13675"/>
                    <a:pt x="15123" y="13704"/>
                    <a:pt x="15110" y="13733"/>
                  </a:cubicBezTo>
                  <a:cubicBezTo>
                    <a:pt x="15093" y="13770"/>
                    <a:pt x="15074" y="13808"/>
                    <a:pt x="15058" y="13846"/>
                  </a:cubicBezTo>
                  <a:cubicBezTo>
                    <a:pt x="15043" y="13876"/>
                    <a:pt x="15030" y="13907"/>
                    <a:pt x="15017" y="13939"/>
                  </a:cubicBezTo>
                  <a:cubicBezTo>
                    <a:pt x="15001" y="13975"/>
                    <a:pt x="14985" y="14013"/>
                    <a:pt x="14971" y="14049"/>
                  </a:cubicBezTo>
                  <a:cubicBezTo>
                    <a:pt x="14958" y="14081"/>
                    <a:pt x="14944" y="14115"/>
                    <a:pt x="14933" y="14146"/>
                  </a:cubicBezTo>
                  <a:cubicBezTo>
                    <a:pt x="14918" y="14184"/>
                    <a:pt x="14904" y="14221"/>
                    <a:pt x="14891" y="14258"/>
                  </a:cubicBezTo>
                  <a:cubicBezTo>
                    <a:pt x="14878" y="14290"/>
                    <a:pt x="14866" y="14325"/>
                    <a:pt x="14854" y="14358"/>
                  </a:cubicBezTo>
                  <a:cubicBezTo>
                    <a:pt x="14841" y="14395"/>
                    <a:pt x="14828" y="14432"/>
                    <a:pt x="14815" y="14469"/>
                  </a:cubicBezTo>
                  <a:cubicBezTo>
                    <a:pt x="14804" y="14504"/>
                    <a:pt x="14792" y="14538"/>
                    <a:pt x="14780" y="14573"/>
                  </a:cubicBezTo>
                  <a:cubicBezTo>
                    <a:pt x="14769" y="14610"/>
                    <a:pt x="14757" y="14646"/>
                    <a:pt x="14746" y="14684"/>
                  </a:cubicBezTo>
                  <a:cubicBezTo>
                    <a:pt x="14734" y="14718"/>
                    <a:pt x="14724" y="14755"/>
                    <a:pt x="14712" y="14791"/>
                  </a:cubicBezTo>
                  <a:cubicBezTo>
                    <a:pt x="14701" y="14827"/>
                    <a:pt x="14690" y="14864"/>
                    <a:pt x="14680" y="14900"/>
                  </a:cubicBezTo>
                  <a:cubicBezTo>
                    <a:pt x="14669" y="14938"/>
                    <a:pt x="14658" y="14974"/>
                    <a:pt x="14647" y="15012"/>
                  </a:cubicBezTo>
                  <a:cubicBezTo>
                    <a:pt x="14637" y="15047"/>
                    <a:pt x="14627" y="15083"/>
                    <a:pt x="14616" y="15119"/>
                  </a:cubicBezTo>
                  <a:cubicBezTo>
                    <a:pt x="14606" y="15158"/>
                    <a:pt x="14595" y="15198"/>
                    <a:pt x="14584" y="15237"/>
                  </a:cubicBezTo>
                  <a:cubicBezTo>
                    <a:pt x="14574" y="15270"/>
                    <a:pt x="14566" y="15304"/>
                    <a:pt x="14557" y="15337"/>
                  </a:cubicBezTo>
                  <a:lnTo>
                    <a:pt x="14521" y="15471"/>
                  </a:lnTo>
                  <a:cubicBezTo>
                    <a:pt x="14513" y="15495"/>
                    <a:pt x="14507" y="15520"/>
                    <a:pt x="14500" y="15545"/>
                  </a:cubicBezTo>
                  <a:cubicBezTo>
                    <a:pt x="14474" y="15646"/>
                    <a:pt x="14447" y="15749"/>
                    <a:pt x="14419" y="15851"/>
                  </a:cubicBezTo>
                  <a:cubicBezTo>
                    <a:pt x="14417" y="15854"/>
                    <a:pt x="14417" y="15858"/>
                    <a:pt x="14416" y="15861"/>
                  </a:cubicBezTo>
                  <a:cubicBezTo>
                    <a:pt x="14375" y="16014"/>
                    <a:pt x="14335" y="16166"/>
                    <a:pt x="14291" y="16318"/>
                  </a:cubicBezTo>
                  <a:cubicBezTo>
                    <a:pt x="14024" y="17262"/>
                    <a:pt x="13763" y="18288"/>
                    <a:pt x="13543" y="19193"/>
                  </a:cubicBezTo>
                  <a:lnTo>
                    <a:pt x="9365" y="19193"/>
                  </a:lnTo>
                  <a:cubicBezTo>
                    <a:pt x="8641" y="17773"/>
                    <a:pt x="7835" y="15788"/>
                    <a:pt x="7623" y="13670"/>
                  </a:cubicBezTo>
                  <a:cubicBezTo>
                    <a:pt x="7423" y="11686"/>
                    <a:pt x="7418" y="9511"/>
                    <a:pt x="7465" y="7799"/>
                  </a:cubicBezTo>
                  <a:lnTo>
                    <a:pt x="9219" y="7799"/>
                  </a:lnTo>
                  <a:cubicBezTo>
                    <a:pt x="10213" y="7799"/>
                    <a:pt x="10919" y="7020"/>
                    <a:pt x="10919" y="6025"/>
                  </a:cubicBezTo>
                  <a:lnTo>
                    <a:pt x="10919" y="5485"/>
                  </a:lnTo>
                  <a:cubicBezTo>
                    <a:pt x="10919" y="4491"/>
                    <a:pt x="10213" y="3579"/>
                    <a:pt x="9219" y="3579"/>
                  </a:cubicBezTo>
                  <a:lnTo>
                    <a:pt x="7992" y="3579"/>
                  </a:lnTo>
                  <a:cubicBezTo>
                    <a:pt x="8221" y="2795"/>
                    <a:pt x="8588" y="2227"/>
                    <a:pt x="8964" y="1931"/>
                  </a:cubicBezTo>
                  <a:lnTo>
                    <a:pt x="8964" y="3158"/>
                  </a:lnTo>
                  <a:cubicBezTo>
                    <a:pt x="9123" y="3211"/>
                    <a:pt x="9293" y="3242"/>
                    <a:pt x="9470" y="3242"/>
                  </a:cubicBezTo>
                  <a:lnTo>
                    <a:pt x="9538" y="3242"/>
                  </a:lnTo>
                  <a:cubicBezTo>
                    <a:pt x="10415" y="3242"/>
                    <a:pt x="11125" y="2531"/>
                    <a:pt x="11125" y="1655"/>
                  </a:cubicBezTo>
                  <a:lnTo>
                    <a:pt x="11125" y="1587"/>
                  </a:lnTo>
                  <a:cubicBezTo>
                    <a:pt x="11125" y="710"/>
                    <a:pt x="10415" y="0"/>
                    <a:pt x="9538" y="0"/>
                  </a:cubicBezTo>
                  <a:close/>
                </a:path>
              </a:pathLst>
            </a:custGeom>
            <a:solidFill>
              <a:schemeClr val="accent5"/>
            </a:solidFill>
            <a:ln w="1143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92" name="Google Shape;392;p37"/>
            <p:cNvGrpSpPr/>
            <p:nvPr/>
          </p:nvGrpSpPr>
          <p:grpSpPr>
            <a:xfrm>
              <a:off x="4672524" y="850735"/>
              <a:ext cx="1420218" cy="1164496"/>
              <a:chOff x="2644900" y="3762450"/>
              <a:chExt cx="821600" cy="673625"/>
            </a:xfrm>
          </p:grpSpPr>
          <p:sp>
            <p:nvSpPr>
              <p:cNvPr id="393" name="Google Shape;393;p37"/>
              <p:cNvSpPr/>
              <p:nvPr/>
            </p:nvSpPr>
            <p:spPr>
              <a:xfrm>
                <a:off x="3176325" y="3809750"/>
                <a:ext cx="263775" cy="237400"/>
              </a:xfrm>
              <a:custGeom>
                <a:avLst/>
                <a:gdLst/>
                <a:ahLst/>
                <a:cxnLst/>
                <a:rect l="l" t="t" r="r" b="b"/>
                <a:pathLst>
                  <a:path w="10551" h="9496" extrusionOk="0">
                    <a:moveTo>
                      <a:pt x="1" y="0"/>
                    </a:moveTo>
                    <a:lnTo>
                      <a:pt x="1" y="9495"/>
                    </a:lnTo>
                    <a:lnTo>
                      <a:pt x="10551" y="9495"/>
                    </a:lnTo>
                    <a:lnTo>
                      <a:pt x="1055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" name="Google Shape;394;p37"/>
              <p:cNvSpPr/>
              <p:nvPr/>
            </p:nvSpPr>
            <p:spPr>
              <a:xfrm>
                <a:off x="3176325" y="3809750"/>
                <a:ext cx="131925" cy="237400"/>
              </a:xfrm>
              <a:custGeom>
                <a:avLst/>
                <a:gdLst/>
                <a:ahLst/>
                <a:cxnLst/>
                <a:rect l="l" t="t" r="r" b="b"/>
                <a:pathLst>
                  <a:path w="5277" h="9496" extrusionOk="0">
                    <a:moveTo>
                      <a:pt x="1" y="0"/>
                    </a:moveTo>
                    <a:lnTo>
                      <a:pt x="1" y="9495"/>
                    </a:lnTo>
                    <a:lnTo>
                      <a:pt x="5276" y="9495"/>
                    </a:lnTo>
                    <a:lnTo>
                      <a:pt x="527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" name="Google Shape;395;p37"/>
              <p:cNvSpPr/>
              <p:nvPr/>
            </p:nvSpPr>
            <p:spPr>
              <a:xfrm>
                <a:off x="3292400" y="3809750"/>
                <a:ext cx="31675" cy="68575"/>
              </a:xfrm>
              <a:custGeom>
                <a:avLst/>
                <a:gdLst/>
                <a:ahLst/>
                <a:cxnLst/>
                <a:rect l="l" t="t" r="r" b="b"/>
                <a:pathLst>
                  <a:path w="1267" h="2743" extrusionOk="0">
                    <a:moveTo>
                      <a:pt x="0" y="0"/>
                    </a:moveTo>
                    <a:lnTo>
                      <a:pt x="0" y="2743"/>
                    </a:lnTo>
                    <a:lnTo>
                      <a:pt x="1266" y="2743"/>
                    </a:lnTo>
                    <a:lnTo>
                      <a:pt x="126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" name="Google Shape;396;p37"/>
              <p:cNvSpPr/>
              <p:nvPr/>
            </p:nvSpPr>
            <p:spPr>
              <a:xfrm>
                <a:off x="3292400" y="3978550"/>
                <a:ext cx="31675" cy="68600"/>
              </a:xfrm>
              <a:custGeom>
                <a:avLst/>
                <a:gdLst/>
                <a:ahLst/>
                <a:cxnLst/>
                <a:rect l="l" t="t" r="r" b="b"/>
                <a:pathLst>
                  <a:path w="1267" h="2744" extrusionOk="0">
                    <a:moveTo>
                      <a:pt x="0" y="1"/>
                    </a:moveTo>
                    <a:lnTo>
                      <a:pt x="0" y="2743"/>
                    </a:lnTo>
                    <a:lnTo>
                      <a:pt x="1266" y="2743"/>
                    </a:lnTo>
                    <a:lnTo>
                      <a:pt x="126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" name="Google Shape;397;p37"/>
              <p:cNvSpPr/>
              <p:nvPr/>
            </p:nvSpPr>
            <p:spPr>
              <a:xfrm>
                <a:off x="2820775" y="3786725"/>
                <a:ext cx="62700" cy="108400"/>
              </a:xfrm>
              <a:custGeom>
                <a:avLst/>
                <a:gdLst/>
                <a:ahLst/>
                <a:cxnLst/>
                <a:rect l="l" t="t" r="r" b="b"/>
                <a:pathLst>
                  <a:path w="2508" h="4336" extrusionOk="0">
                    <a:moveTo>
                      <a:pt x="2508" y="1"/>
                    </a:moveTo>
                    <a:cubicBezTo>
                      <a:pt x="1149" y="1"/>
                      <a:pt x="1" y="1986"/>
                      <a:pt x="1" y="4336"/>
                    </a:cubicBezTo>
                    <a:lnTo>
                      <a:pt x="721" y="4336"/>
                    </a:lnTo>
                    <a:cubicBezTo>
                      <a:pt x="721" y="2097"/>
                      <a:pt x="1762" y="721"/>
                      <a:pt x="2508" y="721"/>
                    </a:cubicBezTo>
                    <a:lnTo>
                      <a:pt x="250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" name="Google Shape;398;p37"/>
              <p:cNvSpPr/>
              <p:nvPr/>
            </p:nvSpPr>
            <p:spPr>
              <a:xfrm>
                <a:off x="2868975" y="3762450"/>
                <a:ext cx="54075" cy="81075"/>
              </a:xfrm>
              <a:custGeom>
                <a:avLst/>
                <a:gdLst/>
                <a:ahLst/>
                <a:cxnLst/>
                <a:rect l="l" t="t" r="r" b="b"/>
                <a:pathLst>
                  <a:path w="2163" h="3243" extrusionOk="0">
                    <a:moveTo>
                      <a:pt x="507" y="1"/>
                    </a:moveTo>
                    <a:cubicBezTo>
                      <a:pt x="330" y="1"/>
                      <a:pt x="160" y="31"/>
                      <a:pt x="1" y="85"/>
                    </a:cubicBezTo>
                    <a:lnTo>
                      <a:pt x="1" y="3160"/>
                    </a:lnTo>
                    <a:cubicBezTo>
                      <a:pt x="160" y="3213"/>
                      <a:pt x="330" y="3243"/>
                      <a:pt x="507" y="3243"/>
                    </a:cubicBezTo>
                    <a:lnTo>
                      <a:pt x="576" y="3243"/>
                    </a:lnTo>
                    <a:cubicBezTo>
                      <a:pt x="1451" y="3243"/>
                      <a:pt x="2162" y="2533"/>
                      <a:pt x="2162" y="1656"/>
                    </a:cubicBezTo>
                    <a:lnTo>
                      <a:pt x="2162" y="1587"/>
                    </a:lnTo>
                    <a:cubicBezTo>
                      <a:pt x="2162" y="712"/>
                      <a:pt x="1451" y="1"/>
                      <a:pt x="57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" name="Google Shape;399;p37"/>
              <p:cNvSpPr/>
              <p:nvPr/>
            </p:nvSpPr>
            <p:spPr>
              <a:xfrm>
                <a:off x="2970725" y="4044950"/>
                <a:ext cx="336575" cy="252200"/>
              </a:xfrm>
              <a:custGeom>
                <a:avLst/>
                <a:gdLst/>
                <a:ahLst/>
                <a:cxnLst/>
                <a:rect l="l" t="t" r="r" b="b"/>
                <a:pathLst>
                  <a:path w="13463" h="10088" extrusionOk="0">
                    <a:moveTo>
                      <a:pt x="7098" y="0"/>
                    </a:moveTo>
                    <a:cubicBezTo>
                      <a:pt x="2175" y="0"/>
                      <a:pt x="1948" y="2583"/>
                      <a:pt x="1259" y="5020"/>
                    </a:cubicBezTo>
                    <a:cubicBezTo>
                      <a:pt x="713" y="6947"/>
                      <a:pt x="193" y="9220"/>
                      <a:pt x="0" y="10087"/>
                    </a:cubicBezTo>
                    <a:lnTo>
                      <a:pt x="11173" y="10087"/>
                    </a:lnTo>
                    <a:cubicBezTo>
                      <a:pt x="11648" y="9019"/>
                      <a:pt x="12261" y="7500"/>
                      <a:pt x="12682" y="5945"/>
                    </a:cubicBezTo>
                    <a:cubicBezTo>
                      <a:pt x="13463" y="3062"/>
                      <a:pt x="13043" y="0"/>
                      <a:pt x="1304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" name="Google Shape;400;p37"/>
              <p:cNvSpPr/>
              <p:nvPr/>
            </p:nvSpPr>
            <p:spPr>
              <a:xfrm>
                <a:off x="3186900" y="4047125"/>
                <a:ext cx="279600" cy="31675"/>
              </a:xfrm>
              <a:custGeom>
                <a:avLst/>
                <a:gdLst/>
                <a:ahLst/>
                <a:cxnLst/>
                <a:rect l="l" t="t" r="r" b="b"/>
                <a:pathLst>
                  <a:path w="11184" h="1267" extrusionOk="0">
                    <a:moveTo>
                      <a:pt x="0" y="0"/>
                    </a:moveTo>
                    <a:lnTo>
                      <a:pt x="0" y="1266"/>
                    </a:lnTo>
                    <a:lnTo>
                      <a:pt x="11183" y="1266"/>
                    </a:lnTo>
                    <a:lnTo>
                      <a:pt x="1118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" name="Google Shape;401;p37"/>
              <p:cNvSpPr/>
              <p:nvPr/>
            </p:nvSpPr>
            <p:spPr>
              <a:xfrm>
                <a:off x="3004875" y="4044950"/>
                <a:ext cx="291950" cy="116025"/>
              </a:xfrm>
              <a:custGeom>
                <a:avLst/>
                <a:gdLst/>
                <a:ahLst/>
                <a:cxnLst/>
                <a:rect l="l" t="t" r="r" b="b"/>
                <a:pathLst>
                  <a:path w="11678" h="4641" extrusionOk="0">
                    <a:moveTo>
                      <a:pt x="5732" y="0"/>
                    </a:moveTo>
                    <a:cubicBezTo>
                      <a:pt x="1076" y="0"/>
                      <a:pt x="620" y="2311"/>
                      <a:pt x="0" y="4624"/>
                    </a:cubicBezTo>
                    <a:cubicBezTo>
                      <a:pt x="0" y="4624"/>
                      <a:pt x="281" y="4640"/>
                      <a:pt x="760" y="4640"/>
                    </a:cubicBezTo>
                    <a:cubicBezTo>
                      <a:pt x="2135" y="4640"/>
                      <a:pt x="5149" y="4508"/>
                      <a:pt x="7894" y="3490"/>
                    </a:cubicBezTo>
                    <a:cubicBezTo>
                      <a:pt x="11528" y="2144"/>
                      <a:pt x="11677" y="0"/>
                      <a:pt x="1167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" name="Google Shape;402;p37"/>
              <p:cNvSpPr/>
              <p:nvPr/>
            </p:nvSpPr>
            <p:spPr>
              <a:xfrm>
                <a:off x="2680500" y="3880075"/>
                <a:ext cx="230350" cy="415825"/>
              </a:xfrm>
              <a:custGeom>
                <a:avLst/>
                <a:gdLst/>
                <a:ahLst/>
                <a:cxnLst/>
                <a:rect l="l" t="t" r="r" b="b"/>
                <a:pathLst>
                  <a:path w="9214" h="16633" extrusionOk="0">
                    <a:moveTo>
                      <a:pt x="6198" y="1"/>
                    </a:moveTo>
                    <a:lnTo>
                      <a:pt x="6198" y="1"/>
                    </a:lnTo>
                    <a:cubicBezTo>
                      <a:pt x="0" y="2643"/>
                      <a:pt x="1748" y="13931"/>
                      <a:pt x="1748" y="13931"/>
                    </a:cubicBezTo>
                    <a:lnTo>
                      <a:pt x="9214" y="16633"/>
                    </a:lnTo>
                    <a:cubicBezTo>
                      <a:pt x="9214" y="16633"/>
                      <a:pt x="6608" y="13044"/>
                      <a:pt x="6198" y="8967"/>
                    </a:cubicBezTo>
                    <a:cubicBezTo>
                      <a:pt x="5789" y="4889"/>
                      <a:pt x="6198" y="1"/>
                      <a:pt x="619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" name="Google Shape;403;p37"/>
              <p:cNvSpPr/>
              <p:nvPr/>
            </p:nvSpPr>
            <p:spPr>
              <a:xfrm>
                <a:off x="2679875" y="3883025"/>
                <a:ext cx="150575" cy="372300"/>
              </a:xfrm>
              <a:custGeom>
                <a:avLst/>
                <a:gdLst/>
                <a:ahLst/>
                <a:cxnLst/>
                <a:rect l="l" t="t" r="r" b="b"/>
                <a:pathLst>
                  <a:path w="6023" h="14892" extrusionOk="0">
                    <a:moveTo>
                      <a:pt x="6023" y="1"/>
                    </a:moveTo>
                    <a:lnTo>
                      <a:pt x="6023" y="1"/>
                    </a:lnTo>
                    <a:cubicBezTo>
                      <a:pt x="1" y="2758"/>
                      <a:pt x="1721" y="13862"/>
                      <a:pt x="1721" y="13862"/>
                    </a:cubicBezTo>
                    <a:lnTo>
                      <a:pt x="4565" y="14892"/>
                    </a:lnTo>
                    <a:cubicBezTo>
                      <a:pt x="4542" y="14738"/>
                      <a:pt x="4519" y="14584"/>
                      <a:pt x="4498" y="14434"/>
                    </a:cubicBezTo>
                    <a:cubicBezTo>
                      <a:pt x="4234" y="12570"/>
                      <a:pt x="4085" y="10703"/>
                      <a:pt x="4176" y="8819"/>
                    </a:cubicBezTo>
                    <a:cubicBezTo>
                      <a:pt x="4321" y="5854"/>
                      <a:pt x="4972" y="2820"/>
                      <a:pt x="602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" name="Google Shape;404;p37"/>
              <p:cNvSpPr/>
              <p:nvPr/>
            </p:nvSpPr>
            <p:spPr>
              <a:xfrm>
                <a:off x="2812350" y="4242300"/>
                <a:ext cx="480075" cy="94975"/>
              </a:xfrm>
              <a:custGeom>
                <a:avLst/>
                <a:gdLst/>
                <a:ahLst/>
                <a:cxnLst/>
                <a:rect l="l" t="t" r="r" b="b"/>
                <a:pathLst>
                  <a:path w="19203" h="3799" extrusionOk="0">
                    <a:moveTo>
                      <a:pt x="1" y="1"/>
                    </a:moveTo>
                    <a:lnTo>
                      <a:pt x="1" y="3799"/>
                    </a:lnTo>
                    <a:lnTo>
                      <a:pt x="19202" y="3799"/>
                    </a:lnTo>
                    <a:lnTo>
                      <a:pt x="1893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" name="Google Shape;405;p37"/>
              <p:cNvSpPr/>
              <p:nvPr/>
            </p:nvSpPr>
            <p:spPr>
              <a:xfrm>
                <a:off x="2681650" y="4239650"/>
                <a:ext cx="196400" cy="196425"/>
              </a:xfrm>
              <a:custGeom>
                <a:avLst/>
                <a:gdLst/>
                <a:ahLst/>
                <a:cxnLst/>
                <a:rect l="l" t="t" r="r" b="b"/>
                <a:pathLst>
                  <a:path w="7856" h="7857" extrusionOk="0">
                    <a:moveTo>
                      <a:pt x="3928" y="1"/>
                    </a:moveTo>
                    <a:cubicBezTo>
                      <a:pt x="1759" y="1"/>
                      <a:pt x="1" y="1759"/>
                      <a:pt x="1" y="3930"/>
                    </a:cubicBezTo>
                    <a:cubicBezTo>
                      <a:pt x="1" y="6099"/>
                      <a:pt x="1759" y="7857"/>
                      <a:pt x="3928" y="7857"/>
                    </a:cubicBezTo>
                    <a:cubicBezTo>
                      <a:pt x="6097" y="7857"/>
                      <a:pt x="7855" y="6099"/>
                      <a:pt x="7855" y="3930"/>
                    </a:cubicBezTo>
                    <a:cubicBezTo>
                      <a:pt x="7855" y="1759"/>
                      <a:pt x="6097" y="1"/>
                      <a:pt x="39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" name="Google Shape;406;p37"/>
              <p:cNvSpPr/>
              <p:nvPr/>
            </p:nvSpPr>
            <p:spPr>
              <a:xfrm>
                <a:off x="2724200" y="4282225"/>
                <a:ext cx="111275" cy="111275"/>
              </a:xfrm>
              <a:custGeom>
                <a:avLst/>
                <a:gdLst/>
                <a:ahLst/>
                <a:cxnLst/>
                <a:rect l="l" t="t" r="r" b="b"/>
                <a:pathLst>
                  <a:path w="4451" h="4451" extrusionOk="0">
                    <a:moveTo>
                      <a:pt x="2226" y="1"/>
                    </a:moveTo>
                    <a:cubicBezTo>
                      <a:pt x="998" y="1"/>
                      <a:pt x="0" y="997"/>
                      <a:pt x="0" y="2227"/>
                    </a:cubicBezTo>
                    <a:cubicBezTo>
                      <a:pt x="0" y="3455"/>
                      <a:pt x="998" y="4451"/>
                      <a:pt x="2226" y="4451"/>
                    </a:cubicBezTo>
                    <a:cubicBezTo>
                      <a:pt x="3454" y="4451"/>
                      <a:pt x="4450" y="3455"/>
                      <a:pt x="4450" y="2227"/>
                    </a:cubicBezTo>
                    <a:cubicBezTo>
                      <a:pt x="4450" y="997"/>
                      <a:pt x="3454" y="1"/>
                      <a:pt x="222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" name="Google Shape;407;p37"/>
              <p:cNvSpPr/>
              <p:nvPr/>
            </p:nvSpPr>
            <p:spPr>
              <a:xfrm>
                <a:off x="2740600" y="4298600"/>
                <a:ext cx="78500" cy="78525"/>
              </a:xfrm>
              <a:custGeom>
                <a:avLst/>
                <a:gdLst/>
                <a:ahLst/>
                <a:cxnLst/>
                <a:rect l="l" t="t" r="r" b="b"/>
                <a:pathLst>
                  <a:path w="3140" h="3141" extrusionOk="0">
                    <a:moveTo>
                      <a:pt x="1570" y="1"/>
                    </a:moveTo>
                    <a:cubicBezTo>
                      <a:pt x="703" y="1"/>
                      <a:pt x="1" y="703"/>
                      <a:pt x="1" y="1572"/>
                    </a:cubicBezTo>
                    <a:cubicBezTo>
                      <a:pt x="1" y="2437"/>
                      <a:pt x="703" y="3141"/>
                      <a:pt x="1570" y="3141"/>
                    </a:cubicBezTo>
                    <a:cubicBezTo>
                      <a:pt x="2437" y="3141"/>
                      <a:pt x="3139" y="2438"/>
                      <a:pt x="3139" y="1572"/>
                    </a:cubicBezTo>
                    <a:cubicBezTo>
                      <a:pt x="3139" y="703"/>
                      <a:pt x="2437" y="1"/>
                      <a:pt x="157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" name="Google Shape;408;p37"/>
              <p:cNvSpPr/>
              <p:nvPr/>
            </p:nvSpPr>
            <p:spPr>
              <a:xfrm>
                <a:off x="2644900" y="4205475"/>
                <a:ext cx="267225" cy="132200"/>
              </a:xfrm>
              <a:custGeom>
                <a:avLst/>
                <a:gdLst/>
                <a:ahLst/>
                <a:cxnLst/>
                <a:rect l="l" t="t" r="r" b="b"/>
                <a:pathLst>
                  <a:path w="10689" h="5288" extrusionOk="0">
                    <a:moveTo>
                      <a:pt x="5344" y="0"/>
                    </a:moveTo>
                    <a:cubicBezTo>
                      <a:pt x="2412" y="0"/>
                      <a:pt x="31" y="2362"/>
                      <a:pt x="0" y="5288"/>
                    </a:cubicBezTo>
                    <a:lnTo>
                      <a:pt x="10688" y="5288"/>
                    </a:lnTo>
                    <a:cubicBezTo>
                      <a:pt x="10658" y="2362"/>
                      <a:pt x="8277" y="0"/>
                      <a:pt x="534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" name="Google Shape;409;p37"/>
              <p:cNvSpPr/>
              <p:nvPr/>
            </p:nvSpPr>
            <p:spPr>
              <a:xfrm>
                <a:off x="3100425" y="4239650"/>
                <a:ext cx="196425" cy="196425"/>
              </a:xfrm>
              <a:custGeom>
                <a:avLst/>
                <a:gdLst/>
                <a:ahLst/>
                <a:cxnLst/>
                <a:rect l="l" t="t" r="r" b="b"/>
                <a:pathLst>
                  <a:path w="7857" h="7857" extrusionOk="0">
                    <a:moveTo>
                      <a:pt x="3928" y="1"/>
                    </a:moveTo>
                    <a:cubicBezTo>
                      <a:pt x="1759" y="1"/>
                      <a:pt x="1" y="1759"/>
                      <a:pt x="1" y="3930"/>
                    </a:cubicBezTo>
                    <a:cubicBezTo>
                      <a:pt x="1" y="6099"/>
                      <a:pt x="1759" y="7857"/>
                      <a:pt x="3928" y="7857"/>
                    </a:cubicBezTo>
                    <a:cubicBezTo>
                      <a:pt x="6097" y="7857"/>
                      <a:pt x="7857" y="6099"/>
                      <a:pt x="7857" y="3930"/>
                    </a:cubicBezTo>
                    <a:cubicBezTo>
                      <a:pt x="7857" y="1759"/>
                      <a:pt x="6098" y="1"/>
                      <a:pt x="39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" name="Google Shape;410;p37"/>
              <p:cNvSpPr/>
              <p:nvPr/>
            </p:nvSpPr>
            <p:spPr>
              <a:xfrm>
                <a:off x="3143000" y="4282225"/>
                <a:ext cx="111250" cy="111275"/>
              </a:xfrm>
              <a:custGeom>
                <a:avLst/>
                <a:gdLst/>
                <a:ahLst/>
                <a:cxnLst/>
                <a:rect l="l" t="t" r="r" b="b"/>
                <a:pathLst>
                  <a:path w="4450" h="4451" extrusionOk="0">
                    <a:moveTo>
                      <a:pt x="2225" y="1"/>
                    </a:moveTo>
                    <a:cubicBezTo>
                      <a:pt x="997" y="1"/>
                      <a:pt x="1" y="997"/>
                      <a:pt x="1" y="2227"/>
                    </a:cubicBezTo>
                    <a:cubicBezTo>
                      <a:pt x="1" y="3455"/>
                      <a:pt x="997" y="4451"/>
                      <a:pt x="2225" y="4451"/>
                    </a:cubicBezTo>
                    <a:cubicBezTo>
                      <a:pt x="3453" y="4451"/>
                      <a:pt x="4449" y="3455"/>
                      <a:pt x="4449" y="2227"/>
                    </a:cubicBezTo>
                    <a:cubicBezTo>
                      <a:pt x="4449" y="997"/>
                      <a:pt x="3453" y="1"/>
                      <a:pt x="222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" name="Google Shape;411;p37"/>
              <p:cNvSpPr/>
              <p:nvPr/>
            </p:nvSpPr>
            <p:spPr>
              <a:xfrm>
                <a:off x="3159375" y="4298600"/>
                <a:ext cx="78525" cy="78525"/>
              </a:xfrm>
              <a:custGeom>
                <a:avLst/>
                <a:gdLst/>
                <a:ahLst/>
                <a:cxnLst/>
                <a:rect l="l" t="t" r="r" b="b"/>
                <a:pathLst>
                  <a:path w="3141" h="3141" extrusionOk="0">
                    <a:moveTo>
                      <a:pt x="1570" y="1"/>
                    </a:moveTo>
                    <a:cubicBezTo>
                      <a:pt x="703" y="1"/>
                      <a:pt x="1" y="703"/>
                      <a:pt x="1" y="1572"/>
                    </a:cubicBezTo>
                    <a:cubicBezTo>
                      <a:pt x="1" y="2437"/>
                      <a:pt x="703" y="3141"/>
                      <a:pt x="1570" y="3141"/>
                    </a:cubicBezTo>
                    <a:cubicBezTo>
                      <a:pt x="2437" y="3141"/>
                      <a:pt x="3141" y="2438"/>
                      <a:pt x="3141" y="1572"/>
                    </a:cubicBezTo>
                    <a:cubicBezTo>
                      <a:pt x="3141" y="703"/>
                      <a:pt x="2437" y="1"/>
                      <a:pt x="157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412;p37"/>
              <p:cNvSpPr/>
              <p:nvPr/>
            </p:nvSpPr>
            <p:spPr>
              <a:xfrm>
                <a:off x="3064100" y="4205475"/>
                <a:ext cx="267225" cy="132200"/>
              </a:xfrm>
              <a:custGeom>
                <a:avLst/>
                <a:gdLst/>
                <a:ahLst/>
                <a:cxnLst/>
                <a:rect l="l" t="t" r="r" b="b"/>
                <a:pathLst>
                  <a:path w="10689" h="5288" extrusionOk="0">
                    <a:moveTo>
                      <a:pt x="5345" y="0"/>
                    </a:moveTo>
                    <a:cubicBezTo>
                      <a:pt x="2412" y="0"/>
                      <a:pt x="31" y="2362"/>
                      <a:pt x="1" y="5288"/>
                    </a:cubicBezTo>
                    <a:lnTo>
                      <a:pt x="10689" y="5288"/>
                    </a:lnTo>
                    <a:cubicBezTo>
                      <a:pt x="10658" y="2362"/>
                      <a:pt x="8277" y="0"/>
                      <a:pt x="534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37"/>
              <p:cNvSpPr/>
              <p:nvPr/>
            </p:nvSpPr>
            <p:spPr>
              <a:xfrm>
                <a:off x="2738500" y="3851950"/>
                <a:ext cx="179400" cy="105550"/>
              </a:xfrm>
              <a:custGeom>
                <a:avLst/>
                <a:gdLst/>
                <a:ahLst/>
                <a:cxnLst/>
                <a:rect l="l" t="t" r="r" b="b"/>
                <a:pathLst>
                  <a:path w="7176" h="4222" extrusionOk="0">
                    <a:moveTo>
                      <a:pt x="1872" y="1"/>
                    </a:moveTo>
                    <a:cubicBezTo>
                      <a:pt x="877" y="1"/>
                      <a:pt x="0" y="913"/>
                      <a:pt x="0" y="1907"/>
                    </a:cubicBezTo>
                    <a:lnTo>
                      <a:pt x="0" y="2447"/>
                    </a:lnTo>
                    <a:cubicBezTo>
                      <a:pt x="0" y="3442"/>
                      <a:pt x="877" y="4221"/>
                      <a:pt x="1872" y="4221"/>
                    </a:cubicBezTo>
                    <a:lnTo>
                      <a:pt x="5475" y="4221"/>
                    </a:lnTo>
                    <a:cubicBezTo>
                      <a:pt x="6470" y="4221"/>
                      <a:pt x="7175" y="3442"/>
                      <a:pt x="7175" y="2447"/>
                    </a:cubicBezTo>
                    <a:lnTo>
                      <a:pt x="7175" y="1907"/>
                    </a:lnTo>
                    <a:cubicBezTo>
                      <a:pt x="7175" y="913"/>
                      <a:pt x="6470" y="1"/>
                      <a:pt x="54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" name="Google Shape;414;p37"/>
              <p:cNvSpPr/>
              <p:nvPr/>
            </p:nvSpPr>
            <p:spPr>
              <a:xfrm>
                <a:off x="2738375" y="3852975"/>
                <a:ext cx="40550" cy="92000"/>
              </a:xfrm>
              <a:custGeom>
                <a:avLst/>
                <a:gdLst/>
                <a:ahLst/>
                <a:cxnLst/>
                <a:rect l="l" t="t" r="r" b="b"/>
                <a:pathLst>
                  <a:path w="1622" h="3680" extrusionOk="0">
                    <a:moveTo>
                      <a:pt x="1511" y="0"/>
                    </a:moveTo>
                    <a:cubicBezTo>
                      <a:pt x="633" y="121"/>
                      <a:pt x="1" y="1004"/>
                      <a:pt x="1" y="1915"/>
                    </a:cubicBezTo>
                    <a:lnTo>
                      <a:pt x="1" y="2455"/>
                    </a:lnTo>
                    <a:cubicBezTo>
                      <a:pt x="1" y="2962"/>
                      <a:pt x="248" y="3353"/>
                      <a:pt x="583" y="3679"/>
                    </a:cubicBezTo>
                    <a:cubicBezTo>
                      <a:pt x="669" y="3528"/>
                      <a:pt x="717" y="3441"/>
                      <a:pt x="797" y="3287"/>
                    </a:cubicBezTo>
                    <a:cubicBezTo>
                      <a:pt x="1101" y="2699"/>
                      <a:pt x="1112" y="2747"/>
                      <a:pt x="1305" y="2122"/>
                    </a:cubicBezTo>
                    <a:cubicBezTo>
                      <a:pt x="1422" y="1741"/>
                      <a:pt x="1547" y="1355"/>
                      <a:pt x="1617" y="963"/>
                    </a:cubicBezTo>
                    <a:lnTo>
                      <a:pt x="1617" y="963"/>
                    </a:lnTo>
                    <a:cubicBezTo>
                      <a:pt x="1616" y="967"/>
                      <a:pt x="1614" y="968"/>
                      <a:pt x="1613" y="968"/>
                    </a:cubicBezTo>
                    <a:cubicBezTo>
                      <a:pt x="1600" y="968"/>
                      <a:pt x="1616" y="666"/>
                      <a:pt x="1621" y="497"/>
                    </a:cubicBezTo>
                    <a:cubicBezTo>
                      <a:pt x="1605" y="424"/>
                      <a:pt x="1521" y="44"/>
                      <a:pt x="151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" name="Google Shape;415;p37"/>
              <p:cNvSpPr/>
              <p:nvPr/>
            </p:nvSpPr>
            <p:spPr>
              <a:xfrm>
                <a:off x="2822775" y="3868250"/>
                <a:ext cx="76400" cy="76400"/>
              </a:xfrm>
              <a:custGeom>
                <a:avLst/>
                <a:gdLst/>
                <a:ahLst/>
                <a:cxnLst/>
                <a:rect l="l" t="t" r="r" b="b"/>
                <a:pathLst>
                  <a:path w="3056" h="3056" extrusionOk="0">
                    <a:moveTo>
                      <a:pt x="1528" y="1"/>
                    </a:moveTo>
                    <a:cubicBezTo>
                      <a:pt x="684" y="1"/>
                      <a:pt x="0" y="684"/>
                      <a:pt x="0" y="1528"/>
                    </a:cubicBezTo>
                    <a:cubicBezTo>
                      <a:pt x="0" y="2371"/>
                      <a:pt x="684" y="3055"/>
                      <a:pt x="1528" y="3055"/>
                    </a:cubicBezTo>
                    <a:cubicBezTo>
                      <a:pt x="2371" y="3055"/>
                      <a:pt x="3055" y="2371"/>
                      <a:pt x="3055" y="1528"/>
                    </a:cubicBezTo>
                    <a:cubicBezTo>
                      <a:pt x="3055" y="684"/>
                      <a:pt x="2371" y="1"/>
                      <a:pt x="15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37"/>
              <p:cNvSpPr/>
              <p:nvPr/>
            </p:nvSpPr>
            <p:spPr>
              <a:xfrm>
                <a:off x="2843800" y="3889275"/>
                <a:ext cx="34350" cy="34350"/>
              </a:xfrm>
              <a:custGeom>
                <a:avLst/>
                <a:gdLst/>
                <a:ahLst/>
                <a:cxnLst/>
                <a:rect l="l" t="t" r="r" b="b"/>
                <a:pathLst>
                  <a:path w="1374" h="1374" extrusionOk="0">
                    <a:moveTo>
                      <a:pt x="687" y="0"/>
                    </a:moveTo>
                    <a:cubicBezTo>
                      <a:pt x="308" y="0"/>
                      <a:pt x="0" y="308"/>
                      <a:pt x="0" y="687"/>
                    </a:cubicBezTo>
                    <a:cubicBezTo>
                      <a:pt x="0" y="1067"/>
                      <a:pt x="306" y="1374"/>
                      <a:pt x="687" y="1374"/>
                    </a:cubicBezTo>
                    <a:cubicBezTo>
                      <a:pt x="1066" y="1374"/>
                      <a:pt x="1373" y="1067"/>
                      <a:pt x="1373" y="687"/>
                    </a:cubicBezTo>
                    <a:cubicBezTo>
                      <a:pt x="1373" y="308"/>
                      <a:pt x="1066" y="0"/>
                      <a:pt x="68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30" name="Picture 29">
            <a:extLst>
              <a:ext uri="{FF2B5EF4-FFF2-40B4-BE49-F238E27FC236}">
                <a16:creationId xmlns:a16="http://schemas.microsoft.com/office/drawing/2014/main" id="{AEC3ECCE-2858-4AC6-B2B2-1220D158D2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8894" y="927905"/>
            <a:ext cx="7133791" cy="40474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759931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36"/>
          <p:cNvSpPr txBox="1">
            <a:spLocks noGrp="1"/>
          </p:cNvSpPr>
          <p:nvPr>
            <p:ph type="title" idx="4"/>
          </p:nvPr>
        </p:nvSpPr>
        <p:spPr>
          <a:xfrm>
            <a:off x="159198" y="126035"/>
            <a:ext cx="8377032" cy="85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4000" b="1" dirty="0"/>
              <a:t>Insights From Customer Analysis</a:t>
            </a:r>
            <a:r>
              <a:rPr lang="en-US" sz="4000" dirty="0"/>
              <a:t>:</a:t>
            </a:r>
          </a:p>
        </p:txBody>
      </p:sp>
      <p:sp>
        <p:nvSpPr>
          <p:cNvPr id="355" name="Google Shape;355;p36"/>
          <p:cNvSpPr/>
          <p:nvPr/>
        </p:nvSpPr>
        <p:spPr>
          <a:xfrm>
            <a:off x="3630414" y="3882487"/>
            <a:ext cx="717300" cy="717300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6" name="Google Shape;356;p36"/>
          <p:cNvGrpSpPr/>
          <p:nvPr/>
        </p:nvGrpSpPr>
        <p:grpSpPr>
          <a:xfrm>
            <a:off x="3840112" y="4017390"/>
            <a:ext cx="297903" cy="362048"/>
            <a:chOff x="8054406" y="3814489"/>
            <a:chExt cx="276964" cy="336601"/>
          </a:xfrm>
        </p:grpSpPr>
        <p:sp>
          <p:nvSpPr>
            <p:cNvPr id="357" name="Google Shape;357;p36"/>
            <p:cNvSpPr/>
            <p:nvPr/>
          </p:nvSpPr>
          <p:spPr>
            <a:xfrm>
              <a:off x="8054406" y="3843218"/>
              <a:ext cx="276964" cy="307872"/>
            </a:xfrm>
            <a:custGeom>
              <a:avLst/>
              <a:gdLst/>
              <a:ahLst/>
              <a:cxnLst/>
              <a:rect l="l" t="t" r="r" b="b"/>
              <a:pathLst>
                <a:path w="10547" h="11724" extrusionOk="0">
                  <a:moveTo>
                    <a:pt x="2441" y="0"/>
                  </a:moveTo>
                  <a:cubicBezTo>
                    <a:pt x="2422" y="0"/>
                    <a:pt x="2393" y="0"/>
                    <a:pt x="2374" y="10"/>
                  </a:cubicBezTo>
                  <a:lnTo>
                    <a:pt x="115" y="928"/>
                  </a:lnTo>
                  <a:cubicBezTo>
                    <a:pt x="48" y="957"/>
                    <a:pt x="0" y="1024"/>
                    <a:pt x="0" y="1101"/>
                  </a:cubicBezTo>
                  <a:lnTo>
                    <a:pt x="0" y="11532"/>
                  </a:lnTo>
                  <a:cubicBezTo>
                    <a:pt x="0" y="11637"/>
                    <a:pt x="77" y="11724"/>
                    <a:pt x="182" y="11724"/>
                  </a:cubicBezTo>
                  <a:lnTo>
                    <a:pt x="10355" y="11724"/>
                  </a:lnTo>
                  <a:cubicBezTo>
                    <a:pt x="10461" y="11724"/>
                    <a:pt x="10537" y="11637"/>
                    <a:pt x="10537" y="11532"/>
                  </a:cubicBezTo>
                  <a:lnTo>
                    <a:pt x="10537" y="1110"/>
                  </a:lnTo>
                  <a:cubicBezTo>
                    <a:pt x="10547" y="1034"/>
                    <a:pt x="10499" y="967"/>
                    <a:pt x="10432" y="928"/>
                  </a:cubicBezTo>
                  <a:lnTo>
                    <a:pt x="8173" y="10"/>
                  </a:lnTo>
                  <a:cubicBezTo>
                    <a:pt x="8154" y="0"/>
                    <a:pt x="8135" y="0"/>
                    <a:pt x="8106" y="0"/>
                  </a:cubicBezTo>
                  <a:lnTo>
                    <a:pt x="8087" y="0"/>
                  </a:lnTo>
                  <a:cubicBezTo>
                    <a:pt x="8020" y="0"/>
                    <a:pt x="7953" y="29"/>
                    <a:pt x="7925" y="86"/>
                  </a:cubicBezTo>
                  <a:lnTo>
                    <a:pt x="6757" y="1962"/>
                  </a:lnTo>
                  <a:lnTo>
                    <a:pt x="6623" y="1818"/>
                  </a:lnTo>
                  <a:cubicBezTo>
                    <a:pt x="6587" y="1782"/>
                    <a:pt x="6539" y="1766"/>
                    <a:pt x="6490" y="1766"/>
                  </a:cubicBezTo>
                  <a:cubicBezTo>
                    <a:pt x="6436" y="1766"/>
                    <a:pt x="6381" y="1787"/>
                    <a:pt x="6345" y="1828"/>
                  </a:cubicBezTo>
                  <a:lnTo>
                    <a:pt x="5743" y="2527"/>
                  </a:lnTo>
                  <a:cubicBezTo>
                    <a:pt x="5704" y="2574"/>
                    <a:pt x="5695" y="2632"/>
                    <a:pt x="5704" y="2689"/>
                  </a:cubicBezTo>
                  <a:lnTo>
                    <a:pt x="6881" y="8757"/>
                  </a:lnTo>
                  <a:lnTo>
                    <a:pt x="5274" y="10317"/>
                  </a:lnTo>
                  <a:lnTo>
                    <a:pt x="3666" y="8757"/>
                  </a:lnTo>
                  <a:lnTo>
                    <a:pt x="4853" y="2689"/>
                  </a:lnTo>
                  <a:cubicBezTo>
                    <a:pt x="4862" y="2632"/>
                    <a:pt x="4843" y="2574"/>
                    <a:pt x="4805" y="2527"/>
                  </a:cubicBezTo>
                  <a:lnTo>
                    <a:pt x="4211" y="1828"/>
                  </a:lnTo>
                  <a:cubicBezTo>
                    <a:pt x="4171" y="1787"/>
                    <a:pt x="4116" y="1766"/>
                    <a:pt x="4063" y="1766"/>
                  </a:cubicBezTo>
                  <a:cubicBezTo>
                    <a:pt x="4016" y="1766"/>
                    <a:pt x="3970" y="1782"/>
                    <a:pt x="3934" y="1818"/>
                  </a:cubicBezTo>
                  <a:lnTo>
                    <a:pt x="3800" y="1962"/>
                  </a:lnTo>
                  <a:lnTo>
                    <a:pt x="2623" y="86"/>
                  </a:lnTo>
                  <a:cubicBezTo>
                    <a:pt x="2594" y="29"/>
                    <a:pt x="2536" y="0"/>
                    <a:pt x="24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36"/>
            <p:cNvSpPr/>
            <p:nvPr/>
          </p:nvSpPr>
          <p:spPr>
            <a:xfrm>
              <a:off x="8313251" y="3861311"/>
              <a:ext cx="18119" cy="289543"/>
            </a:xfrm>
            <a:custGeom>
              <a:avLst/>
              <a:gdLst/>
              <a:ahLst/>
              <a:cxnLst/>
              <a:rect l="l" t="t" r="r" b="b"/>
              <a:pathLst>
                <a:path w="690" h="11026" extrusionOk="0">
                  <a:moveTo>
                    <a:pt x="1" y="0"/>
                  </a:moveTo>
                  <a:lnTo>
                    <a:pt x="1" y="11025"/>
                  </a:lnTo>
                  <a:lnTo>
                    <a:pt x="498" y="11025"/>
                  </a:lnTo>
                  <a:cubicBezTo>
                    <a:pt x="604" y="11025"/>
                    <a:pt x="690" y="10939"/>
                    <a:pt x="690" y="10843"/>
                  </a:cubicBezTo>
                  <a:lnTo>
                    <a:pt x="690" y="421"/>
                  </a:lnTo>
                  <a:cubicBezTo>
                    <a:pt x="690" y="345"/>
                    <a:pt x="642" y="268"/>
                    <a:pt x="575" y="239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B05A00">
                <a:alpha val="30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36"/>
            <p:cNvSpPr/>
            <p:nvPr/>
          </p:nvSpPr>
          <p:spPr>
            <a:xfrm>
              <a:off x="8138333" y="3904036"/>
              <a:ext cx="109110" cy="225757"/>
            </a:xfrm>
            <a:custGeom>
              <a:avLst/>
              <a:gdLst/>
              <a:ahLst/>
              <a:cxnLst/>
              <a:rect l="l" t="t" r="r" b="b"/>
              <a:pathLst>
                <a:path w="4155" h="8597" extrusionOk="0">
                  <a:moveTo>
                    <a:pt x="1446" y="0"/>
                  </a:moveTo>
                  <a:cubicBezTo>
                    <a:pt x="1350" y="0"/>
                    <a:pt x="1274" y="67"/>
                    <a:pt x="1255" y="163"/>
                  </a:cubicBezTo>
                  <a:lnTo>
                    <a:pt x="20" y="6546"/>
                  </a:lnTo>
                  <a:cubicBezTo>
                    <a:pt x="1" y="6613"/>
                    <a:pt x="20" y="6680"/>
                    <a:pt x="68" y="6728"/>
                  </a:cubicBezTo>
                  <a:lnTo>
                    <a:pt x="1944" y="8546"/>
                  </a:lnTo>
                  <a:cubicBezTo>
                    <a:pt x="1982" y="8580"/>
                    <a:pt x="2032" y="8597"/>
                    <a:pt x="2081" y="8597"/>
                  </a:cubicBezTo>
                  <a:cubicBezTo>
                    <a:pt x="2130" y="8597"/>
                    <a:pt x="2178" y="8580"/>
                    <a:pt x="2212" y="8546"/>
                  </a:cubicBezTo>
                  <a:lnTo>
                    <a:pt x="4087" y="6728"/>
                  </a:lnTo>
                  <a:cubicBezTo>
                    <a:pt x="4135" y="6680"/>
                    <a:pt x="4154" y="6613"/>
                    <a:pt x="4145" y="6546"/>
                  </a:cubicBezTo>
                  <a:lnTo>
                    <a:pt x="2910" y="163"/>
                  </a:lnTo>
                  <a:cubicBezTo>
                    <a:pt x="2891" y="67"/>
                    <a:pt x="2805" y="0"/>
                    <a:pt x="271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36"/>
            <p:cNvSpPr/>
            <p:nvPr/>
          </p:nvSpPr>
          <p:spPr>
            <a:xfrm>
              <a:off x="8180322" y="3904036"/>
              <a:ext cx="67121" cy="225705"/>
            </a:xfrm>
            <a:custGeom>
              <a:avLst/>
              <a:gdLst/>
              <a:ahLst/>
              <a:cxnLst/>
              <a:rect l="l" t="t" r="r" b="b"/>
              <a:pathLst>
                <a:path w="2556" h="8595" extrusionOk="0">
                  <a:moveTo>
                    <a:pt x="526" y="0"/>
                  </a:moveTo>
                  <a:lnTo>
                    <a:pt x="1742" y="6259"/>
                  </a:lnTo>
                  <a:lnTo>
                    <a:pt x="0" y="8211"/>
                  </a:lnTo>
                  <a:lnTo>
                    <a:pt x="345" y="8537"/>
                  </a:lnTo>
                  <a:cubicBezTo>
                    <a:pt x="383" y="8575"/>
                    <a:pt x="433" y="8594"/>
                    <a:pt x="482" y="8594"/>
                  </a:cubicBezTo>
                  <a:cubicBezTo>
                    <a:pt x="531" y="8594"/>
                    <a:pt x="579" y="8575"/>
                    <a:pt x="613" y="8537"/>
                  </a:cubicBezTo>
                  <a:lnTo>
                    <a:pt x="2488" y="6718"/>
                  </a:lnTo>
                  <a:cubicBezTo>
                    <a:pt x="2536" y="6680"/>
                    <a:pt x="2555" y="6613"/>
                    <a:pt x="2546" y="6546"/>
                  </a:cubicBezTo>
                  <a:lnTo>
                    <a:pt x="1311" y="163"/>
                  </a:lnTo>
                  <a:cubicBezTo>
                    <a:pt x="1292" y="67"/>
                    <a:pt x="1206" y="0"/>
                    <a:pt x="1120" y="0"/>
                  </a:cubicBezTo>
                  <a:close/>
                </a:path>
              </a:pathLst>
            </a:custGeom>
            <a:solidFill>
              <a:srgbClr val="454C53">
                <a:alpha val="36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36"/>
            <p:cNvSpPr/>
            <p:nvPr/>
          </p:nvSpPr>
          <p:spPr>
            <a:xfrm>
              <a:off x="8155927" y="3857267"/>
              <a:ext cx="74158" cy="55566"/>
            </a:xfrm>
            <a:custGeom>
              <a:avLst/>
              <a:gdLst/>
              <a:ahLst/>
              <a:cxnLst/>
              <a:rect l="l" t="t" r="r" b="b"/>
              <a:pathLst>
                <a:path w="2824" h="2116" extrusionOk="0">
                  <a:moveTo>
                    <a:pt x="1412" y="1"/>
                  </a:moveTo>
                  <a:cubicBezTo>
                    <a:pt x="1365" y="1"/>
                    <a:pt x="1317" y="20"/>
                    <a:pt x="1283" y="58"/>
                  </a:cubicBezTo>
                  <a:lnTo>
                    <a:pt x="68" y="1293"/>
                  </a:lnTo>
                  <a:cubicBezTo>
                    <a:pt x="1" y="1360"/>
                    <a:pt x="1" y="1465"/>
                    <a:pt x="58" y="1542"/>
                  </a:cubicBezTo>
                  <a:lnTo>
                    <a:pt x="556" y="2116"/>
                  </a:lnTo>
                  <a:lnTo>
                    <a:pt x="2269" y="2116"/>
                  </a:lnTo>
                  <a:lnTo>
                    <a:pt x="2767" y="1542"/>
                  </a:lnTo>
                  <a:cubicBezTo>
                    <a:pt x="2824" y="1465"/>
                    <a:pt x="2824" y="1360"/>
                    <a:pt x="2757" y="1293"/>
                  </a:cubicBezTo>
                  <a:lnTo>
                    <a:pt x="1542" y="58"/>
                  </a:lnTo>
                  <a:cubicBezTo>
                    <a:pt x="1508" y="20"/>
                    <a:pt x="1460" y="1"/>
                    <a:pt x="141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36"/>
            <p:cNvSpPr/>
            <p:nvPr/>
          </p:nvSpPr>
          <p:spPr>
            <a:xfrm>
              <a:off x="8195895" y="3882660"/>
              <a:ext cx="34191" cy="30173"/>
            </a:xfrm>
            <a:custGeom>
              <a:avLst/>
              <a:gdLst/>
              <a:ahLst/>
              <a:cxnLst/>
              <a:rect l="l" t="t" r="r" b="b"/>
              <a:pathLst>
                <a:path w="1302" h="1149" extrusionOk="0">
                  <a:moveTo>
                    <a:pt x="919" y="1"/>
                  </a:moveTo>
                  <a:lnTo>
                    <a:pt x="0" y="1149"/>
                  </a:lnTo>
                  <a:lnTo>
                    <a:pt x="747" y="1149"/>
                  </a:lnTo>
                  <a:lnTo>
                    <a:pt x="1245" y="575"/>
                  </a:lnTo>
                  <a:cubicBezTo>
                    <a:pt x="1302" y="498"/>
                    <a:pt x="1302" y="393"/>
                    <a:pt x="1235" y="326"/>
                  </a:cubicBezTo>
                  <a:lnTo>
                    <a:pt x="919" y="1"/>
                  </a:lnTo>
                  <a:close/>
                </a:path>
              </a:pathLst>
            </a:custGeom>
            <a:solidFill>
              <a:srgbClr val="454C53">
                <a:alpha val="36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36"/>
            <p:cNvSpPr/>
            <p:nvPr/>
          </p:nvSpPr>
          <p:spPr>
            <a:xfrm>
              <a:off x="8122761" y="3814568"/>
              <a:ext cx="138758" cy="52546"/>
            </a:xfrm>
            <a:custGeom>
              <a:avLst/>
              <a:gdLst/>
              <a:ahLst/>
              <a:cxnLst/>
              <a:rect l="l" t="t" r="r" b="b"/>
              <a:pathLst>
                <a:path w="5284" h="2001" extrusionOk="0">
                  <a:moveTo>
                    <a:pt x="268" y="0"/>
                  </a:moveTo>
                  <a:cubicBezTo>
                    <a:pt x="77" y="0"/>
                    <a:pt x="0" y="239"/>
                    <a:pt x="163" y="345"/>
                  </a:cubicBezTo>
                  <a:lnTo>
                    <a:pt x="2565" y="1972"/>
                  </a:lnTo>
                  <a:cubicBezTo>
                    <a:pt x="2599" y="1991"/>
                    <a:pt x="2637" y="2000"/>
                    <a:pt x="2674" y="2000"/>
                  </a:cubicBezTo>
                  <a:cubicBezTo>
                    <a:pt x="2711" y="2000"/>
                    <a:pt x="2747" y="1991"/>
                    <a:pt x="2776" y="1972"/>
                  </a:cubicBezTo>
                  <a:lnTo>
                    <a:pt x="5188" y="345"/>
                  </a:lnTo>
                  <a:cubicBezTo>
                    <a:pt x="5255" y="297"/>
                    <a:pt x="5283" y="211"/>
                    <a:pt x="5264" y="134"/>
                  </a:cubicBezTo>
                  <a:cubicBezTo>
                    <a:pt x="5235" y="57"/>
                    <a:pt x="5168" y="0"/>
                    <a:pt x="50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6"/>
            <p:cNvSpPr/>
            <p:nvPr/>
          </p:nvSpPr>
          <p:spPr>
            <a:xfrm>
              <a:off x="8113464" y="3814489"/>
              <a:ext cx="84452" cy="93092"/>
            </a:xfrm>
            <a:custGeom>
              <a:avLst/>
              <a:gdLst/>
              <a:ahLst/>
              <a:cxnLst/>
              <a:rect l="l" t="t" r="r" b="b"/>
              <a:pathLst>
                <a:path w="3216" h="3545" extrusionOk="0">
                  <a:moveTo>
                    <a:pt x="623" y="1"/>
                  </a:moveTo>
                  <a:cubicBezTo>
                    <a:pt x="546" y="1"/>
                    <a:pt x="473" y="46"/>
                    <a:pt x="441" y="118"/>
                  </a:cubicBezTo>
                  <a:lnTo>
                    <a:pt x="29" y="1171"/>
                  </a:lnTo>
                  <a:cubicBezTo>
                    <a:pt x="0" y="1228"/>
                    <a:pt x="10" y="1285"/>
                    <a:pt x="39" y="1343"/>
                  </a:cubicBezTo>
                  <a:lnTo>
                    <a:pt x="1359" y="3458"/>
                  </a:lnTo>
                  <a:cubicBezTo>
                    <a:pt x="1388" y="3506"/>
                    <a:pt x="1436" y="3534"/>
                    <a:pt x="1493" y="3544"/>
                  </a:cubicBezTo>
                  <a:lnTo>
                    <a:pt x="1512" y="3544"/>
                  </a:lnTo>
                  <a:cubicBezTo>
                    <a:pt x="1570" y="3544"/>
                    <a:pt x="1618" y="3525"/>
                    <a:pt x="1646" y="3487"/>
                  </a:cubicBezTo>
                  <a:lnTo>
                    <a:pt x="3159" y="1946"/>
                  </a:lnTo>
                  <a:cubicBezTo>
                    <a:pt x="3197" y="1908"/>
                    <a:pt x="3216" y="1850"/>
                    <a:pt x="3216" y="1793"/>
                  </a:cubicBezTo>
                  <a:cubicBezTo>
                    <a:pt x="3206" y="1735"/>
                    <a:pt x="3178" y="1687"/>
                    <a:pt x="3130" y="1659"/>
                  </a:cubicBezTo>
                  <a:lnTo>
                    <a:pt x="728" y="32"/>
                  </a:lnTo>
                  <a:cubicBezTo>
                    <a:pt x="694" y="11"/>
                    <a:pt x="658" y="1"/>
                    <a:pt x="6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36"/>
            <p:cNvSpPr/>
            <p:nvPr/>
          </p:nvSpPr>
          <p:spPr>
            <a:xfrm>
              <a:off x="8187360" y="3814489"/>
              <a:ext cx="84951" cy="93092"/>
            </a:xfrm>
            <a:custGeom>
              <a:avLst/>
              <a:gdLst/>
              <a:ahLst/>
              <a:cxnLst/>
              <a:rect l="l" t="t" r="r" b="b"/>
              <a:pathLst>
                <a:path w="3235" h="3545" extrusionOk="0">
                  <a:moveTo>
                    <a:pt x="2622" y="1"/>
                  </a:moveTo>
                  <a:cubicBezTo>
                    <a:pt x="2587" y="1"/>
                    <a:pt x="2550" y="11"/>
                    <a:pt x="2517" y="32"/>
                  </a:cubicBezTo>
                  <a:lnTo>
                    <a:pt x="105" y="1659"/>
                  </a:lnTo>
                  <a:cubicBezTo>
                    <a:pt x="10" y="1726"/>
                    <a:pt x="0" y="1860"/>
                    <a:pt x="77" y="1946"/>
                  </a:cubicBezTo>
                  <a:lnTo>
                    <a:pt x="1589" y="3487"/>
                  </a:lnTo>
                  <a:cubicBezTo>
                    <a:pt x="1617" y="3525"/>
                    <a:pt x="1665" y="3544"/>
                    <a:pt x="1723" y="3544"/>
                  </a:cubicBezTo>
                  <a:lnTo>
                    <a:pt x="1742" y="3544"/>
                  </a:lnTo>
                  <a:cubicBezTo>
                    <a:pt x="1799" y="3534"/>
                    <a:pt x="1847" y="3506"/>
                    <a:pt x="1876" y="3458"/>
                  </a:cubicBezTo>
                  <a:lnTo>
                    <a:pt x="3197" y="1343"/>
                  </a:lnTo>
                  <a:cubicBezTo>
                    <a:pt x="3225" y="1285"/>
                    <a:pt x="3235" y="1228"/>
                    <a:pt x="3216" y="1171"/>
                  </a:cubicBezTo>
                  <a:lnTo>
                    <a:pt x="2795" y="118"/>
                  </a:lnTo>
                  <a:cubicBezTo>
                    <a:pt x="2768" y="46"/>
                    <a:pt x="2698" y="1"/>
                    <a:pt x="26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6" name="Google Shape;366;p36"/>
          <p:cNvSpPr/>
          <p:nvPr/>
        </p:nvSpPr>
        <p:spPr>
          <a:xfrm>
            <a:off x="8335381" y="177121"/>
            <a:ext cx="717300" cy="717300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p36"/>
          <p:cNvSpPr/>
          <p:nvPr/>
        </p:nvSpPr>
        <p:spPr>
          <a:xfrm>
            <a:off x="2486124" y="3345345"/>
            <a:ext cx="717300" cy="717300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8" name="Google Shape;368;p36"/>
          <p:cNvGrpSpPr/>
          <p:nvPr/>
        </p:nvGrpSpPr>
        <p:grpSpPr>
          <a:xfrm>
            <a:off x="8483208" y="349787"/>
            <a:ext cx="395296" cy="371966"/>
            <a:chOff x="1359398" y="3682271"/>
            <a:chExt cx="395296" cy="371966"/>
          </a:xfrm>
        </p:grpSpPr>
        <p:sp>
          <p:nvSpPr>
            <p:cNvPr id="369" name="Google Shape;369;p36"/>
            <p:cNvSpPr/>
            <p:nvPr/>
          </p:nvSpPr>
          <p:spPr>
            <a:xfrm>
              <a:off x="1382911" y="3682271"/>
              <a:ext cx="371782" cy="371966"/>
            </a:xfrm>
            <a:custGeom>
              <a:avLst/>
              <a:gdLst/>
              <a:ahLst/>
              <a:cxnLst/>
              <a:rect l="l" t="t" r="r" b="b"/>
              <a:pathLst>
                <a:path w="14151" h="14158" extrusionOk="0">
                  <a:moveTo>
                    <a:pt x="7075" y="1"/>
                  </a:moveTo>
                  <a:cubicBezTo>
                    <a:pt x="3170" y="1"/>
                    <a:pt x="0" y="3171"/>
                    <a:pt x="0" y="7083"/>
                  </a:cubicBezTo>
                  <a:cubicBezTo>
                    <a:pt x="0" y="10988"/>
                    <a:pt x="3170" y="14158"/>
                    <a:pt x="7075" y="14158"/>
                  </a:cubicBezTo>
                  <a:cubicBezTo>
                    <a:pt x="10980" y="14158"/>
                    <a:pt x="14150" y="10988"/>
                    <a:pt x="14150" y="7083"/>
                  </a:cubicBezTo>
                  <a:cubicBezTo>
                    <a:pt x="14150" y="3171"/>
                    <a:pt x="10980" y="1"/>
                    <a:pt x="70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36"/>
            <p:cNvSpPr/>
            <p:nvPr/>
          </p:nvSpPr>
          <p:spPr>
            <a:xfrm>
              <a:off x="1498090" y="3920668"/>
              <a:ext cx="141241" cy="39172"/>
            </a:xfrm>
            <a:custGeom>
              <a:avLst/>
              <a:gdLst/>
              <a:ahLst/>
              <a:cxnLst/>
              <a:rect l="l" t="t" r="r" b="b"/>
              <a:pathLst>
                <a:path w="5376" h="1491" extrusionOk="0">
                  <a:moveTo>
                    <a:pt x="408" y="0"/>
                  </a:moveTo>
                  <a:cubicBezTo>
                    <a:pt x="190" y="0"/>
                    <a:pt x="1" y="270"/>
                    <a:pt x="194" y="485"/>
                  </a:cubicBezTo>
                  <a:cubicBezTo>
                    <a:pt x="777" y="1109"/>
                    <a:pt x="1706" y="1491"/>
                    <a:pt x="2691" y="1491"/>
                  </a:cubicBezTo>
                  <a:cubicBezTo>
                    <a:pt x="3676" y="1491"/>
                    <a:pt x="4606" y="1109"/>
                    <a:pt x="5181" y="485"/>
                  </a:cubicBezTo>
                  <a:cubicBezTo>
                    <a:pt x="5375" y="270"/>
                    <a:pt x="5181" y="0"/>
                    <a:pt x="4964" y="0"/>
                  </a:cubicBezTo>
                  <a:cubicBezTo>
                    <a:pt x="4894" y="0"/>
                    <a:pt x="4821" y="29"/>
                    <a:pt x="4758" y="97"/>
                  </a:cubicBezTo>
                  <a:cubicBezTo>
                    <a:pt x="4287" y="610"/>
                    <a:pt x="3510" y="915"/>
                    <a:pt x="2684" y="915"/>
                  </a:cubicBezTo>
                  <a:cubicBezTo>
                    <a:pt x="1859" y="915"/>
                    <a:pt x="1089" y="610"/>
                    <a:pt x="617" y="97"/>
                  </a:cubicBezTo>
                  <a:cubicBezTo>
                    <a:pt x="553" y="29"/>
                    <a:pt x="479" y="0"/>
                    <a:pt x="4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36"/>
            <p:cNvSpPr/>
            <p:nvPr/>
          </p:nvSpPr>
          <p:spPr>
            <a:xfrm>
              <a:off x="1490786" y="3826428"/>
              <a:ext cx="30108" cy="41931"/>
            </a:xfrm>
            <a:custGeom>
              <a:avLst/>
              <a:gdLst/>
              <a:ahLst/>
              <a:cxnLst/>
              <a:rect l="l" t="t" r="r" b="b"/>
              <a:pathLst>
                <a:path w="1146" h="1596" extrusionOk="0">
                  <a:moveTo>
                    <a:pt x="557" y="0"/>
                  </a:moveTo>
                  <a:cubicBezTo>
                    <a:pt x="251" y="0"/>
                    <a:pt x="1" y="254"/>
                    <a:pt x="1" y="569"/>
                  </a:cubicBezTo>
                  <a:lnTo>
                    <a:pt x="1" y="1020"/>
                  </a:lnTo>
                  <a:cubicBezTo>
                    <a:pt x="1" y="1339"/>
                    <a:pt x="257" y="1596"/>
                    <a:pt x="569" y="1596"/>
                  </a:cubicBezTo>
                  <a:cubicBezTo>
                    <a:pt x="888" y="1596"/>
                    <a:pt x="1145" y="1339"/>
                    <a:pt x="1145" y="1027"/>
                  </a:cubicBezTo>
                  <a:lnTo>
                    <a:pt x="1145" y="569"/>
                  </a:lnTo>
                  <a:cubicBezTo>
                    <a:pt x="1145" y="250"/>
                    <a:pt x="888" y="0"/>
                    <a:pt x="569" y="0"/>
                  </a:cubicBezTo>
                  <a:cubicBezTo>
                    <a:pt x="565" y="0"/>
                    <a:pt x="561" y="0"/>
                    <a:pt x="5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36"/>
            <p:cNvSpPr/>
            <p:nvPr/>
          </p:nvSpPr>
          <p:spPr>
            <a:xfrm>
              <a:off x="1502819" y="3826349"/>
              <a:ext cx="18075" cy="29951"/>
            </a:xfrm>
            <a:custGeom>
              <a:avLst/>
              <a:gdLst/>
              <a:ahLst/>
              <a:cxnLst/>
              <a:rect l="l" t="t" r="r" b="b"/>
              <a:pathLst>
                <a:path w="688" h="1140" extrusionOk="0">
                  <a:moveTo>
                    <a:pt x="79" y="1"/>
                  </a:moveTo>
                  <a:cubicBezTo>
                    <a:pt x="53" y="1"/>
                    <a:pt x="25" y="5"/>
                    <a:pt x="0" y="10"/>
                  </a:cubicBezTo>
                  <a:lnTo>
                    <a:pt x="0" y="801"/>
                  </a:lnTo>
                  <a:cubicBezTo>
                    <a:pt x="0" y="1027"/>
                    <a:pt x="172" y="1139"/>
                    <a:pt x="344" y="1139"/>
                  </a:cubicBezTo>
                  <a:cubicBezTo>
                    <a:pt x="515" y="1139"/>
                    <a:pt x="687" y="1027"/>
                    <a:pt x="687" y="801"/>
                  </a:cubicBezTo>
                  <a:lnTo>
                    <a:pt x="687" y="572"/>
                  </a:lnTo>
                  <a:cubicBezTo>
                    <a:pt x="687" y="253"/>
                    <a:pt x="430" y="3"/>
                    <a:pt x="111" y="3"/>
                  </a:cubicBezTo>
                  <a:cubicBezTo>
                    <a:pt x="101" y="1"/>
                    <a:pt x="90" y="1"/>
                    <a:pt x="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36"/>
            <p:cNvSpPr/>
            <p:nvPr/>
          </p:nvSpPr>
          <p:spPr>
            <a:xfrm>
              <a:off x="1616710" y="3826244"/>
              <a:ext cx="30082" cy="42115"/>
            </a:xfrm>
            <a:custGeom>
              <a:avLst/>
              <a:gdLst/>
              <a:ahLst/>
              <a:cxnLst/>
              <a:rect l="l" t="t" r="r" b="b"/>
              <a:pathLst>
                <a:path w="1145" h="1603" extrusionOk="0">
                  <a:moveTo>
                    <a:pt x="576" y="1"/>
                  </a:moveTo>
                  <a:cubicBezTo>
                    <a:pt x="257" y="1"/>
                    <a:pt x="1" y="257"/>
                    <a:pt x="1" y="576"/>
                  </a:cubicBezTo>
                  <a:lnTo>
                    <a:pt x="1" y="1027"/>
                  </a:lnTo>
                  <a:cubicBezTo>
                    <a:pt x="1" y="1346"/>
                    <a:pt x="257" y="1603"/>
                    <a:pt x="576" y="1603"/>
                  </a:cubicBezTo>
                  <a:cubicBezTo>
                    <a:pt x="888" y="1603"/>
                    <a:pt x="1145" y="1346"/>
                    <a:pt x="1145" y="1027"/>
                  </a:cubicBezTo>
                  <a:lnTo>
                    <a:pt x="1145" y="576"/>
                  </a:lnTo>
                  <a:cubicBezTo>
                    <a:pt x="1145" y="257"/>
                    <a:pt x="888" y="1"/>
                    <a:pt x="5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36"/>
            <p:cNvSpPr/>
            <p:nvPr/>
          </p:nvSpPr>
          <p:spPr>
            <a:xfrm>
              <a:off x="1628743" y="3826349"/>
              <a:ext cx="18049" cy="29951"/>
            </a:xfrm>
            <a:custGeom>
              <a:avLst/>
              <a:gdLst/>
              <a:ahLst/>
              <a:cxnLst/>
              <a:rect l="l" t="t" r="r" b="b"/>
              <a:pathLst>
                <a:path w="687" h="1140" extrusionOk="0">
                  <a:moveTo>
                    <a:pt x="82" y="1"/>
                  </a:moveTo>
                  <a:cubicBezTo>
                    <a:pt x="53" y="1"/>
                    <a:pt x="25" y="5"/>
                    <a:pt x="0" y="10"/>
                  </a:cubicBezTo>
                  <a:lnTo>
                    <a:pt x="0" y="801"/>
                  </a:lnTo>
                  <a:cubicBezTo>
                    <a:pt x="0" y="1027"/>
                    <a:pt x="172" y="1139"/>
                    <a:pt x="344" y="1139"/>
                  </a:cubicBezTo>
                  <a:cubicBezTo>
                    <a:pt x="515" y="1139"/>
                    <a:pt x="687" y="1027"/>
                    <a:pt x="687" y="801"/>
                  </a:cubicBezTo>
                  <a:lnTo>
                    <a:pt x="687" y="572"/>
                  </a:lnTo>
                  <a:cubicBezTo>
                    <a:pt x="687" y="253"/>
                    <a:pt x="430" y="3"/>
                    <a:pt x="118" y="3"/>
                  </a:cubicBezTo>
                  <a:cubicBezTo>
                    <a:pt x="106" y="1"/>
                    <a:pt x="94" y="1"/>
                    <a:pt x="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36"/>
            <p:cNvSpPr/>
            <p:nvPr/>
          </p:nvSpPr>
          <p:spPr>
            <a:xfrm>
              <a:off x="1359398" y="3724018"/>
              <a:ext cx="353733" cy="330114"/>
            </a:xfrm>
            <a:custGeom>
              <a:avLst/>
              <a:gdLst/>
              <a:ahLst/>
              <a:cxnLst/>
              <a:rect l="l" t="t" r="r" b="b"/>
              <a:pathLst>
                <a:path w="13464" h="12565" extrusionOk="0">
                  <a:moveTo>
                    <a:pt x="3510" y="0"/>
                  </a:moveTo>
                  <a:cubicBezTo>
                    <a:pt x="250" y="2650"/>
                    <a:pt x="1" y="7526"/>
                    <a:pt x="2969" y="10495"/>
                  </a:cubicBezTo>
                  <a:cubicBezTo>
                    <a:pt x="4356" y="11882"/>
                    <a:pt x="6164" y="12564"/>
                    <a:pt x="7967" y="12564"/>
                  </a:cubicBezTo>
                  <a:cubicBezTo>
                    <a:pt x="10014" y="12564"/>
                    <a:pt x="12055" y="11684"/>
                    <a:pt x="13464" y="9954"/>
                  </a:cubicBezTo>
                  <a:lnTo>
                    <a:pt x="13464" y="9954"/>
                  </a:lnTo>
                  <a:cubicBezTo>
                    <a:pt x="12201" y="10980"/>
                    <a:pt x="10627" y="11542"/>
                    <a:pt x="8997" y="11542"/>
                  </a:cubicBezTo>
                  <a:cubicBezTo>
                    <a:pt x="6271" y="11542"/>
                    <a:pt x="3781" y="9968"/>
                    <a:pt x="2609" y="7505"/>
                  </a:cubicBezTo>
                  <a:cubicBezTo>
                    <a:pt x="1436" y="5036"/>
                    <a:pt x="1783" y="2116"/>
                    <a:pt x="3510" y="0"/>
                  </a:cubicBezTo>
                  <a:close/>
                </a:path>
              </a:pathLst>
            </a:custGeom>
            <a:solidFill>
              <a:srgbClr val="F6A300">
                <a:alpha val="27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6" name="Google Shape;376;p36"/>
          <p:cNvGrpSpPr/>
          <p:nvPr/>
        </p:nvGrpSpPr>
        <p:grpSpPr>
          <a:xfrm>
            <a:off x="2701323" y="3518014"/>
            <a:ext cx="286902" cy="371961"/>
            <a:chOff x="2990809" y="2049737"/>
            <a:chExt cx="241277" cy="312809"/>
          </a:xfrm>
        </p:grpSpPr>
        <p:sp>
          <p:nvSpPr>
            <p:cNvPr id="377" name="Google Shape;377;p36"/>
            <p:cNvSpPr/>
            <p:nvPr/>
          </p:nvSpPr>
          <p:spPr>
            <a:xfrm>
              <a:off x="2994827" y="2049737"/>
              <a:ext cx="237259" cy="312809"/>
            </a:xfrm>
            <a:custGeom>
              <a:avLst/>
              <a:gdLst/>
              <a:ahLst/>
              <a:cxnLst/>
              <a:rect l="l" t="t" r="r" b="b"/>
              <a:pathLst>
                <a:path w="9035" h="11912" extrusionOk="0">
                  <a:moveTo>
                    <a:pt x="4518" y="1"/>
                  </a:moveTo>
                  <a:cubicBezTo>
                    <a:pt x="2020" y="1"/>
                    <a:pt x="0" y="2020"/>
                    <a:pt x="0" y="4518"/>
                  </a:cubicBezTo>
                  <a:cubicBezTo>
                    <a:pt x="0" y="5389"/>
                    <a:pt x="240" y="6327"/>
                    <a:pt x="689" y="7293"/>
                  </a:cubicBezTo>
                  <a:cubicBezTo>
                    <a:pt x="1101" y="8126"/>
                    <a:pt x="1608" y="8911"/>
                    <a:pt x="2202" y="9629"/>
                  </a:cubicBezTo>
                  <a:cubicBezTo>
                    <a:pt x="2852" y="10442"/>
                    <a:pt x="3589" y="11189"/>
                    <a:pt x="4384" y="11868"/>
                  </a:cubicBezTo>
                  <a:cubicBezTo>
                    <a:pt x="4422" y="11897"/>
                    <a:pt x="4467" y="11911"/>
                    <a:pt x="4513" y="11911"/>
                  </a:cubicBezTo>
                  <a:cubicBezTo>
                    <a:pt x="4558" y="11911"/>
                    <a:pt x="4604" y="11897"/>
                    <a:pt x="4642" y="11868"/>
                  </a:cubicBezTo>
                  <a:cubicBezTo>
                    <a:pt x="5446" y="11189"/>
                    <a:pt x="6173" y="10442"/>
                    <a:pt x="6834" y="9629"/>
                  </a:cubicBezTo>
                  <a:cubicBezTo>
                    <a:pt x="7427" y="8911"/>
                    <a:pt x="7925" y="8126"/>
                    <a:pt x="8336" y="7293"/>
                  </a:cubicBezTo>
                  <a:cubicBezTo>
                    <a:pt x="8795" y="6327"/>
                    <a:pt x="9035" y="5389"/>
                    <a:pt x="9035" y="4518"/>
                  </a:cubicBezTo>
                  <a:cubicBezTo>
                    <a:pt x="9025" y="2020"/>
                    <a:pt x="7006" y="1"/>
                    <a:pt x="45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36"/>
            <p:cNvSpPr/>
            <p:nvPr/>
          </p:nvSpPr>
          <p:spPr>
            <a:xfrm>
              <a:off x="2994827" y="2053518"/>
              <a:ext cx="137996" cy="309028"/>
            </a:xfrm>
            <a:custGeom>
              <a:avLst/>
              <a:gdLst/>
              <a:ahLst/>
              <a:cxnLst/>
              <a:rect l="l" t="t" r="r" b="b"/>
              <a:pathLst>
                <a:path w="5255" h="11768" extrusionOk="0">
                  <a:moveTo>
                    <a:pt x="3369" y="0"/>
                  </a:moveTo>
                  <a:cubicBezTo>
                    <a:pt x="1388" y="527"/>
                    <a:pt x="0" y="2316"/>
                    <a:pt x="0" y="4374"/>
                  </a:cubicBezTo>
                  <a:cubicBezTo>
                    <a:pt x="0" y="5245"/>
                    <a:pt x="240" y="6183"/>
                    <a:pt x="689" y="7140"/>
                  </a:cubicBezTo>
                  <a:cubicBezTo>
                    <a:pt x="1101" y="7982"/>
                    <a:pt x="1608" y="8767"/>
                    <a:pt x="2202" y="9485"/>
                  </a:cubicBezTo>
                  <a:cubicBezTo>
                    <a:pt x="2852" y="10298"/>
                    <a:pt x="3589" y="11045"/>
                    <a:pt x="4384" y="11724"/>
                  </a:cubicBezTo>
                  <a:cubicBezTo>
                    <a:pt x="4422" y="11753"/>
                    <a:pt x="4467" y="11767"/>
                    <a:pt x="4513" y="11767"/>
                  </a:cubicBezTo>
                  <a:cubicBezTo>
                    <a:pt x="4558" y="11767"/>
                    <a:pt x="4604" y="11753"/>
                    <a:pt x="4642" y="11724"/>
                  </a:cubicBezTo>
                  <a:cubicBezTo>
                    <a:pt x="4661" y="11705"/>
                    <a:pt x="4900" y="11513"/>
                    <a:pt x="5254" y="11179"/>
                  </a:cubicBezTo>
                  <a:cubicBezTo>
                    <a:pt x="4518" y="10537"/>
                    <a:pt x="3838" y="9829"/>
                    <a:pt x="3226" y="9073"/>
                  </a:cubicBezTo>
                  <a:cubicBezTo>
                    <a:pt x="2632" y="8355"/>
                    <a:pt x="2125" y="7571"/>
                    <a:pt x="1723" y="6738"/>
                  </a:cubicBezTo>
                  <a:cubicBezTo>
                    <a:pt x="1264" y="5771"/>
                    <a:pt x="1024" y="4833"/>
                    <a:pt x="1024" y="3963"/>
                  </a:cubicBezTo>
                  <a:cubicBezTo>
                    <a:pt x="1024" y="2316"/>
                    <a:pt x="1924" y="795"/>
                    <a:pt x="3369" y="0"/>
                  </a:cubicBezTo>
                  <a:close/>
                </a:path>
              </a:pathLst>
            </a:custGeom>
            <a:solidFill>
              <a:srgbClr val="F6A300">
                <a:alpha val="27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36"/>
            <p:cNvSpPr/>
            <p:nvPr/>
          </p:nvSpPr>
          <p:spPr>
            <a:xfrm>
              <a:off x="2990809" y="2076627"/>
              <a:ext cx="214387" cy="183374"/>
            </a:xfrm>
            <a:custGeom>
              <a:avLst/>
              <a:gdLst/>
              <a:ahLst/>
              <a:cxnLst/>
              <a:rect l="l" t="t" r="r" b="b"/>
              <a:pathLst>
                <a:path w="8164" h="6983" extrusionOk="0">
                  <a:moveTo>
                    <a:pt x="4671" y="1"/>
                  </a:moveTo>
                  <a:cubicBezTo>
                    <a:pt x="1560" y="1"/>
                    <a:pt x="0" y="3762"/>
                    <a:pt x="2201" y="5963"/>
                  </a:cubicBezTo>
                  <a:cubicBezTo>
                    <a:pt x="2868" y="6629"/>
                    <a:pt x="3761" y="6983"/>
                    <a:pt x="4669" y="6983"/>
                  </a:cubicBezTo>
                  <a:cubicBezTo>
                    <a:pt x="5118" y="6983"/>
                    <a:pt x="5570" y="6896"/>
                    <a:pt x="6001" y="6719"/>
                  </a:cubicBezTo>
                  <a:cubicBezTo>
                    <a:pt x="7312" y="6183"/>
                    <a:pt x="8164" y="4910"/>
                    <a:pt x="8164" y="3494"/>
                  </a:cubicBezTo>
                  <a:cubicBezTo>
                    <a:pt x="8154" y="1570"/>
                    <a:pt x="6594" y="1"/>
                    <a:pt x="46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36"/>
            <p:cNvSpPr/>
            <p:nvPr/>
          </p:nvSpPr>
          <p:spPr>
            <a:xfrm>
              <a:off x="3009139" y="2095981"/>
              <a:ext cx="176704" cy="164388"/>
            </a:xfrm>
            <a:custGeom>
              <a:avLst/>
              <a:gdLst/>
              <a:ahLst/>
              <a:cxnLst/>
              <a:rect l="l" t="t" r="r" b="b"/>
              <a:pathLst>
                <a:path w="6729" h="6260" extrusionOk="0">
                  <a:moveTo>
                    <a:pt x="1838" y="1"/>
                  </a:moveTo>
                  <a:cubicBezTo>
                    <a:pt x="164" y="1283"/>
                    <a:pt x="1" y="3743"/>
                    <a:pt x="1494" y="5236"/>
                  </a:cubicBezTo>
                  <a:cubicBezTo>
                    <a:pt x="2177" y="5924"/>
                    <a:pt x="3070" y="6260"/>
                    <a:pt x="3959" y="6260"/>
                  </a:cubicBezTo>
                  <a:cubicBezTo>
                    <a:pt x="5000" y="6260"/>
                    <a:pt x="6037" y="5799"/>
                    <a:pt x="6729" y="4901"/>
                  </a:cubicBezTo>
                  <a:lnTo>
                    <a:pt x="6729" y="4901"/>
                  </a:lnTo>
                  <a:cubicBezTo>
                    <a:pt x="6116" y="5370"/>
                    <a:pt x="5360" y="5628"/>
                    <a:pt x="4585" y="5628"/>
                  </a:cubicBezTo>
                  <a:cubicBezTo>
                    <a:pt x="1685" y="5628"/>
                    <a:pt x="58" y="2288"/>
                    <a:pt x="1838" y="1"/>
                  </a:cubicBezTo>
                  <a:close/>
                </a:path>
              </a:pathLst>
            </a:custGeom>
            <a:solidFill>
              <a:srgbClr val="A9A9B2">
                <a:alpha val="23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D333B2E1-C332-44D8-94BE-FF88BAF9C3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9198" y="1041468"/>
            <a:ext cx="8852600" cy="20621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Customer Demographics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Unknown (31%), Female (35%), Non-binary (27.9%) lead frequency; Male (4.8%) highest churn risk.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Sales by Demographics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Unknown (46K), Female (15K) top sales; Male (8K) lowest despite high churn risk.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Order &amp; Lead Time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Unknown (1,950 orders, 54 days lead), Female (1,421 orders, 51 days) dominate; Male (899 orders, 58 days) lags.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Delivery Performance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average lead time 31.92 days.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Financials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Revenue 577.60K, profit 3.44K, order qty 4.9K; profitability remains low.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C779F5-459F-4E1B-9CFF-3B32347BD3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3254" y="3103571"/>
            <a:ext cx="3181548" cy="18050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4AD251A-EBC3-4F61-9124-1664B572BA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158" y="2986338"/>
            <a:ext cx="2062103" cy="2062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2299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36"/>
          <p:cNvSpPr txBox="1">
            <a:spLocks noGrp="1"/>
          </p:cNvSpPr>
          <p:nvPr>
            <p:ph type="title" idx="4"/>
          </p:nvPr>
        </p:nvSpPr>
        <p:spPr>
          <a:xfrm>
            <a:off x="159198" y="126035"/>
            <a:ext cx="8377032" cy="85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b="1" dirty="0"/>
              <a:t>Recommendations(</a:t>
            </a:r>
            <a:r>
              <a:rPr lang="en-US" sz="3600" b="1" dirty="0"/>
              <a:t>Customer</a:t>
            </a:r>
            <a:r>
              <a:rPr lang="en-US" b="1" dirty="0"/>
              <a:t>)</a:t>
            </a:r>
            <a:r>
              <a:rPr lang="en-US" dirty="0"/>
              <a:t>:</a:t>
            </a:r>
          </a:p>
        </p:txBody>
      </p:sp>
      <p:sp>
        <p:nvSpPr>
          <p:cNvPr id="355" name="Google Shape;355;p36"/>
          <p:cNvSpPr/>
          <p:nvPr/>
        </p:nvSpPr>
        <p:spPr>
          <a:xfrm>
            <a:off x="3630414" y="3882487"/>
            <a:ext cx="717300" cy="717300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6" name="Google Shape;356;p36"/>
          <p:cNvGrpSpPr/>
          <p:nvPr/>
        </p:nvGrpSpPr>
        <p:grpSpPr>
          <a:xfrm>
            <a:off x="3840112" y="4017390"/>
            <a:ext cx="297903" cy="362048"/>
            <a:chOff x="8054406" y="3814489"/>
            <a:chExt cx="276964" cy="336601"/>
          </a:xfrm>
        </p:grpSpPr>
        <p:sp>
          <p:nvSpPr>
            <p:cNvPr id="357" name="Google Shape;357;p36"/>
            <p:cNvSpPr/>
            <p:nvPr/>
          </p:nvSpPr>
          <p:spPr>
            <a:xfrm>
              <a:off x="8054406" y="3843218"/>
              <a:ext cx="276964" cy="307872"/>
            </a:xfrm>
            <a:custGeom>
              <a:avLst/>
              <a:gdLst/>
              <a:ahLst/>
              <a:cxnLst/>
              <a:rect l="l" t="t" r="r" b="b"/>
              <a:pathLst>
                <a:path w="10547" h="11724" extrusionOk="0">
                  <a:moveTo>
                    <a:pt x="2441" y="0"/>
                  </a:moveTo>
                  <a:cubicBezTo>
                    <a:pt x="2422" y="0"/>
                    <a:pt x="2393" y="0"/>
                    <a:pt x="2374" y="10"/>
                  </a:cubicBezTo>
                  <a:lnTo>
                    <a:pt x="115" y="928"/>
                  </a:lnTo>
                  <a:cubicBezTo>
                    <a:pt x="48" y="957"/>
                    <a:pt x="0" y="1024"/>
                    <a:pt x="0" y="1101"/>
                  </a:cubicBezTo>
                  <a:lnTo>
                    <a:pt x="0" y="11532"/>
                  </a:lnTo>
                  <a:cubicBezTo>
                    <a:pt x="0" y="11637"/>
                    <a:pt x="77" y="11724"/>
                    <a:pt x="182" y="11724"/>
                  </a:cubicBezTo>
                  <a:lnTo>
                    <a:pt x="10355" y="11724"/>
                  </a:lnTo>
                  <a:cubicBezTo>
                    <a:pt x="10461" y="11724"/>
                    <a:pt x="10537" y="11637"/>
                    <a:pt x="10537" y="11532"/>
                  </a:cubicBezTo>
                  <a:lnTo>
                    <a:pt x="10537" y="1110"/>
                  </a:lnTo>
                  <a:cubicBezTo>
                    <a:pt x="10547" y="1034"/>
                    <a:pt x="10499" y="967"/>
                    <a:pt x="10432" y="928"/>
                  </a:cubicBezTo>
                  <a:lnTo>
                    <a:pt x="8173" y="10"/>
                  </a:lnTo>
                  <a:cubicBezTo>
                    <a:pt x="8154" y="0"/>
                    <a:pt x="8135" y="0"/>
                    <a:pt x="8106" y="0"/>
                  </a:cubicBezTo>
                  <a:lnTo>
                    <a:pt x="8087" y="0"/>
                  </a:lnTo>
                  <a:cubicBezTo>
                    <a:pt x="8020" y="0"/>
                    <a:pt x="7953" y="29"/>
                    <a:pt x="7925" y="86"/>
                  </a:cubicBezTo>
                  <a:lnTo>
                    <a:pt x="6757" y="1962"/>
                  </a:lnTo>
                  <a:lnTo>
                    <a:pt x="6623" y="1818"/>
                  </a:lnTo>
                  <a:cubicBezTo>
                    <a:pt x="6587" y="1782"/>
                    <a:pt x="6539" y="1766"/>
                    <a:pt x="6490" y="1766"/>
                  </a:cubicBezTo>
                  <a:cubicBezTo>
                    <a:pt x="6436" y="1766"/>
                    <a:pt x="6381" y="1787"/>
                    <a:pt x="6345" y="1828"/>
                  </a:cubicBezTo>
                  <a:lnTo>
                    <a:pt x="5743" y="2527"/>
                  </a:lnTo>
                  <a:cubicBezTo>
                    <a:pt x="5704" y="2574"/>
                    <a:pt x="5695" y="2632"/>
                    <a:pt x="5704" y="2689"/>
                  </a:cubicBezTo>
                  <a:lnTo>
                    <a:pt x="6881" y="8757"/>
                  </a:lnTo>
                  <a:lnTo>
                    <a:pt x="5274" y="10317"/>
                  </a:lnTo>
                  <a:lnTo>
                    <a:pt x="3666" y="8757"/>
                  </a:lnTo>
                  <a:lnTo>
                    <a:pt x="4853" y="2689"/>
                  </a:lnTo>
                  <a:cubicBezTo>
                    <a:pt x="4862" y="2632"/>
                    <a:pt x="4843" y="2574"/>
                    <a:pt x="4805" y="2527"/>
                  </a:cubicBezTo>
                  <a:lnTo>
                    <a:pt x="4211" y="1828"/>
                  </a:lnTo>
                  <a:cubicBezTo>
                    <a:pt x="4171" y="1787"/>
                    <a:pt x="4116" y="1766"/>
                    <a:pt x="4063" y="1766"/>
                  </a:cubicBezTo>
                  <a:cubicBezTo>
                    <a:pt x="4016" y="1766"/>
                    <a:pt x="3970" y="1782"/>
                    <a:pt x="3934" y="1818"/>
                  </a:cubicBezTo>
                  <a:lnTo>
                    <a:pt x="3800" y="1962"/>
                  </a:lnTo>
                  <a:lnTo>
                    <a:pt x="2623" y="86"/>
                  </a:lnTo>
                  <a:cubicBezTo>
                    <a:pt x="2594" y="29"/>
                    <a:pt x="2536" y="0"/>
                    <a:pt x="24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36"/>
            <p:cNvSpPr/>
            <p:nvPr/>
          </p:nvSpPr>
          <p:spPr>
            <a:xfrm>
              <a:off x="8313251" y="3861311"/>
              <a:ext cx="18119" cy="289543"/>
            </a:xfrm>
            <a:custGeom>
              <a:avLst/>
              <a:gdLst/>
              <a:ahLst/>
              <a:cxnLst/>
              <a:rect l="l" t="t" r="r" b="b"/>
              <a:pathLst>
                <a:path w="690" h="11026" extrusionOk="0">
                  <a:moveTo>
                    <a:pt x="1" y="0"/>
                  </a:moveTo>
                  <a:lnTo>
                    <a:pt x="1" y="11025"/>
                  </a:lnTo>
                  <a:lnTo>
                    <a:pt x="498" y="11025"/>
                  </a:lnTo>
                  <a:cubicBezTo>
                    <a:pt x="604" y="11025"/>
                    <a:pt x="690" y="10939"/>
                    <a:pt x="690" y="10843"/>
                  </a:cubicBezTo>
                  <a:lnTo>
                    <a:pt x="690" y="421"/>
                  </a:lnTo>
                  <a:cubicBezTo>
                    <a:pt x="690" y="345"/>
                    <a:pt x="642" y="268"/>
                    <a:pt x="575" y="239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B05A00">
                <a:alpha val="30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36"/>
            <p:cNvSpPr/>
            <p:nvPr/>
          </p:nvSpPr>
          <p:spPr>
            <a:xfrm>
              <a:off x="8138333" y="3904036"/>
              <a:ext cx="109110" cy="225757"/>
            </a:xfrm>
            <a:custGeom>
              <a:avLst/>
              <a:gdLst/>
              <a:ahLst/>
              <a:cxnLst/>
              <a:rect l="l" t="t" r="r" b="b"/>
              <a:pathLst>
                <a:path w="4155" h="8597" extrusionOk="0">
                  <a:moveTo>
                    <a:pt x="1446" y="0"/>
                  </a:moveTo>
                  <a:cubicBezTo>
                    <a:pt x="1350" y="0"/>
                    <a:pt x="1274" y="67"/>
                    <a:pt x="1255" y="163"/>
                  </a:cubicBezTo>
                  <a:lnTo>
                    <a:pt x="20" y="6546"/>
                  </a:lnTo>
                  <a:cubicBezTo>
                    <a:pt x="1" y="6613"/>
                    <a:pt x="20" y="6680"/>
                    <a:pt x="68" y="6728"/>
                  </a:cubicBezTo>
                  <a:lnTo>
                    <a:pt x="1944" y="8546"/>
                  </a:lnTo>
                  <a:cubicBezTo>
                    <a:pt x="1982" y="8580"/>
                    <a:pt x="2032" y="8597"/>
                    <a:pt x="2081" y="8597"/>
                  </a:cubicBezTo>
                  <a:cubicBezTo>
                    <a:pt x="2130" y="8597"/>
                    <a:pt x="2178" y="8580"/>
                    <a:pt x="2212" y="8546"/>
                  </a:cubicBezTo>
                  <a:lnTo>
                    <a:pt x="4087" y="6728"/>
                  </a:lnTo>
                  <a:cubicBezTo>
                    <a:pt x="4135" y="6680"/>
                    <a:pt x="4154" y="6613"/>
                    <a:pt x="4145" y="6546"/>
                  </a:cubicBezTo>
                  <a:lnTo>
                    <a:pt x="2910" y="163"/>
                  </a:lnTo>
                  <a:cubicBezTo>
                    <a:pt x="2891" y="67"/>
                    <a:pt x="2805" y="0"/>
                    <a:pt x="271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36"/>
            <p:cNvSpPr/>
            <p:nvPr/>
          </p:nvSpPr>
          <p:spPr>
            <a:xfrm>
              <a:off x="8180322" y="3904036"/>
              <a:ext cx="67121" cy="225705"/>
            </a:xfrm>
            <a:custGeom>
              <a:avLst/>
              <a:gdLst/>
              <a:ahLst/>
              <a:cxnLst/>
              <a:rect l="l" t="t" r="r" b="b"/>
              <a:pathLst>
                <a:path w="2556" h="8595" extrusionOk="0">
                  <a:moveTo>
                    <a:pt x="526" y="0"/>
                  </a:moveTo>
                  <a:lnTo>
                    <a:pt x="1742" y="6259"/>
                  </a:lnTo>
                  <a:lnTo>
                    <a:pt x="0" y="8211"/>
                  </a:lnTo>
                  <a:lnTo>
                    <a:pt x="345" y="8537"/>
                  </a:lnTo>
                  <a:cubicBezTo>
                    <a:pt x="383" y="8575"/>
                    <a:pt x="433" y="8594"/>
                    <a:pt x="482" y="8594"/>
                  </a:cubicBezTo>
                  <a:cubicBezTo>
                    <a:pt x="531" y="8594"/>
                    <a:pt x="579" y="8575"/>
                    <a:pt x="613" y="8537"/>
                  </a:cubicBezTo>
                  <a:lnTo>
                    <a:pt x="2488" y="6718"/>
                  </a:lnTo>
                  <a:cubicBezTo>
                    <a:pt x="2536" y="6680"/>
                    <a:pt x="2555" y="6613"/>
                    <a:pt x="2546" y="6546"/>
                  </a:cubicBezTo>
                  <a:lnTo>
                    <a:pt x="1311" y="163"/>
                  </a:lnTo>
                  <a:cubicBezTo>
                    <a:pt x="1292" y="67"/>
                    <a:pt x="1206" y="0"/>
                    <a:pt x="1120" y="0"/>
                  </a:cubicBezTo>
                  <a:close/>
                </a:path>
              </a:pathLst>
            </a:custGeom>
            <a:solidFill>
              <a:srgbClr val="454C53">
                <a:alpha val="36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36"/>
            <p:cNvSpPr/>
            <p:nvPr/>
          </p:nvSpPr>
          <p:spPr>
            <a:xfrm>
              <a:off x="8155927" y="3857267"/>
              <a:ext cx="74158" cy="55566"/>
            </a:xfrm>
            <a:custGeom>
              <a:avLst/>
              <a:gdLst/>
              <a:ahLst/>
              <a:cxnLst/>
              <a:rect l="l" t="t" r="r" b="b"/>
              <a:pathLst>
                <a:path w="2824" h="2116" extrusionOk="0">
                  <a:moveTo>
                    <a:pt x="1412" y="1"/>
                  </a:moveTo>
                  <a:cubicBezTo>
                    <a:pt x="1365" y="1"/>
                    <a:pt x="1317" y="20"/>
                    <a:pt x="1283" y="58"/>
                  </a:cubicBezTo>
                  <a:lnTo>
                    <a:pt x="68" y="1293"/>
                  </a:lnTo>
                  <a:cubicBezTo>
                    <a:pt x="1" y="1360"/>
                    <a:pt x="1" y="1465"/>
                    <a:pt x="58" y="1542"/>
                  </a:cubicBezTo>
                  <a:lnTo>
                    <a:pt x="556" y="2116"/>
                  </a:lnTo>
                  <a:lnTo>
                    <a:pt x="2269" y="2116"/>
                  </a:lnTo>
                  <a:lnTo>
                    <a:pt x="2767" y="1542"/>
                  </a:lnTo>
                  <a:cubicBezTo>
                    <a:pt x="2824" y="1465"/>
                    <a:pt x="2824" y="1360"/>
                    <a:pt x="2757" y="1293"/>
                  </a:cubicBezTo>
                  <a:lnTo>
                    <a:pt x="1542" y="58"/>
                  </a:lnTo>
                  <a:cubicBezTo>
                    <a:pt x="1508" y="20"/>
                    <a:pt x="1460" y="1"/>
                    <a:pt x="141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36"/>
            <p:cNvSpPr/>
            <p:nvPr/>
          </p:nvSpPr>
          <p:spPr>
            <a:xfrm>
              <a:off x="8195895" y="3882660"/>
              <a:ext cx="34191" cy="30173"/>
            </a:xfrm>
            <a:custGeom>
              <a:avLst/>
              <a:gdLst/>
              <a:ahLst/>
              <a:cxnLst/>
              <a:rect l="l" t="t" r="r" b="b"/>
              <a:pathLst>
                <a:path w="1302" h="1149" extrusionOk="0">
                  <a:moveTo>
                    <a:pt x="919" y="1"/>
                  </a:moveTo>
                  <a:lnTo>
                    <a:pt x="0" y="1149"/>
                  </a:lnTo>
                  <a:lnTo>
                    <a:pt x="747" y="1149"/>
                  </a:lnTo>
                  <a:lnTo>
                    <a:pt x="1245" y="575"/>
                  </a:lnTo>
                  <a:cubicBezTo>
                    <a:pt x="1302" y="498"/>
                    <a:pt x="1302" y="393"/>
                    <a:pt x="1235" y="326"/>
                  </a:cubicBezTo>
                  <a:lnTo>
                    <a:pt x="919" y="1"/>
                  </a:lnTo>
                  <a:close/>
                </a:path>
              </a:pathLst>
            </a:custGeom>
            <a:solidFill>
              <a:srgbClr val="454C53">
                <a:alpha val="36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36"/>
            <p:cNvSpPr/>
            <p:nvPr/>
          </p:nvSpPr>
          <p:spPr>
            <a:xfrm>
              <a:off x="8122761" y="3814568"/>
              <a:ext cx="138758" cy="52546"/>
            </a:xfrm>
            <a:custGeom>
              <a:avLst/>
              <a:gdLst/>
              <a:ahLst/>
              <a:cxnLst/>
              <a:rect l="l" t="t" r="r" b="b"/>
              <a:pathLst>
                <a:path w="5284" h="2001" extrusionOk="0">
                  <a:moveTo>
                    <a:pt x="268" y="0"/>
                  </a:moveTo>
                  <a:cubicBezTo>
                    <a:pt x="77" y="0"/>
                    <a:pt x="0" y="239"/>
                    <a:pt x="163" y="345"/>
                  </a:cubicBezTo>
                  <a:lnTo>
                    <a:pt x="2565" y="1972"/>
                  </a:lnTo>
                  <a:cubicBezTo>
                    <a:pt x="2599" y="1991"/>
                    <a:pt x="2637" y="2000"/>
                    <a:pt x="2674" y="2000"/>
                  </a:cubicBezTo>
                  <a:cubicBezTo>
                    <a:pt x="2711" y="2000"/>
                    <a:pt x="2747" y="1991"/>
                    <a:pt x="2776" y="1972"/>
                  </a:cubicBezTo>
                  <a:lnTo>
                    <a:pt x="5188" y="345"/>
                  </a:lnTo>
                  <a:cubicBezTo>
                    <a:pt x="5255" y="297"/>
                    <a:pt x="5283" y="211"/>
                    <a:pt x="5264" y="134"/>
                  </a:cubicBezTo>
                  <a:cubicBezTo>
                    <a:pt x="5235" y="57"/>
                    <a:pt x="5168" y="0"/>
                    <a:pt x="50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6"/>
            <p:cNvSpPr/>
            <p:nvPr/>
          </p:nvSpPr>
          <p:spPr>
            <a:xfrm>
              <a:off x="8113464" y="3814489"/>
              <a:ext cx="84452" cy="93092"/>
            </a:xfrm>
            <a:custGeom>
              <a:avLst/>
              <a:gdLst/>
              <a:ahLst/>
              <a:cxnLst/>
              <a:rect l="l" t="t" r="r" b="b"/>
              <a:pathLst>
                <a:path w="3216" h="3545" extrusionOk="0">
                  <a:moveTo>
                    <a:pt x="623" y="1"/>
                  </a:moveTo>
                  <a:cubicBezTo>
                    <a:pt x="546" y="1"/>
                    <a:pt x="473" y="46"/>
                    <a:pt x="441" y="118"/>
                  </a:cubicBezTo>
                  <a:lnTo>
                    <a:pt x="29" y="1171"/>
                  </a:lnTo>
                  <a:cubicBezTo>
                    <a:pt x="0" y="1228"/>
                    <a:pt x="10" y="1285"/>
                    <a:pt x="39" y="1343"/>
                  </a:cubicBezTo>
                  <a:lnTo>
                    <a:pt x="1359" y="3458"/>
                  </a:lnTo>
                  <a:cubicBezTo>
                    <a:pt x="1388" y="3506"/>
                    <a:pt x="1436" y="3534"/>
                    <a:pt x="1493" y="3544"/>
                  </a:cubicBezTo>
                  <a:lnTo>
                    <a:pt x="1512" y="3544"/>
                  </a:lnTo>
                  <a:cubicBezTo>
                    <a:pt x="1570" y="3544"/>
                    <a:pt x="1618" y="3525"/>
                    <a:pt x="1646" y="3487"/>
                  </a:cubicBezTo>
                  <a:lnTo>
                    <a:pt x="3159" y="1946"/>
                  </a:lnTo>
                  <a:cubicBezTo>
                    <a:pt x="3197" y="1908"/>
                    <a:pt x="3216" y="1850"/>
                    <a:pt x="3216" y="1793"/>
                  </a:cubicBezTo>
                  <a:cubicBezTo>
                    <a:pt x="3206" y="1735"/>
                    <a:pt x="3178" y="1687"/>
                    <a:pt x="3130" y="1659"/>
                  </a:cubicBezTo>
                  <a:lnTo>
                    <a:pt x="728" y="32"/>
                  </a:lnTo>
                  <a:cubicBezTo>
                    <a:pt x="694" y="11"/>
                    <a:pt x="658" y="1"/>
                    <a:pt x="6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36"/>
            <p:cNvSpPr/>
            <p:nvPr/>
          </p:nvSpPr>
          <p:spPr>
            <a:xfrm>
              <a:off x="8187360" y="3814489"/>
              <a:ext cx="84951" cy="93092"/>
            </a:xfrm>
            <a:custGeom>
              <a:avLst/>
              <a:gdLst/>
              <a:ahLst/>
              <a:cxnLst/>
              <a:rect l="l" t="t" r="r" b="b"/>
              <a:pathLst>
                <a:path w="3235" h="3545" extrusionOk="0">
                  <a:moveTo>
                    <a:pt x="2622" y="1"/>
                  </a:moveTo>
                  <a:cubicBezTo>
                    <a:pt x="2587" y="1"/>
                    <a:pt x="2550" y="11"/>
                    <a:pt x="2517" y="32"/>
                  </a:cubicBezTo>
                  <a:lnTo>
                    <a:pt x="105" y="1659"/>
                  </a:lnTo>
                  <a:cubicBezTo>
                    <a:pt x="10" y="1726"/>
                    <a:pt x="0" y="1860"/>
                    <a:pt x="77" y="1946"/>
                  </a:cubicBezTo>
                  <a:lnTo>
                    <a:pt x="1589" y="3487"/>
                  </a:lnTo>
                  <a:cubicBezTo>
                    <a:pt x="1617" y="3525"/>
                    <a:pt x="1665" y="3544"/>
                    <a:pt x="1723" y="3544"/>
                  </a:cubicBezTo>
                  <a:lnTo>
                    <a:pt x="1742" y="3544"/>
                  </a:lnTo>
                  <a:cubicBezTo>
                    <a:pt x="1799" y="3534"/>
                    <a:pt x="1847" y="3506"/>
                    <a:pt x="1876" y="3458"/>
                  </a:cubicBezTo>
                  <a:lnTo>
                    <a:pt x="3197" y="1343"/>
                  </a:lnTo>
                  <a:cubicBezTo>
                    <a:pt x="3225" y="1285"/>
                    <a:pt x="3235" y="1228"/>
                    <a:pt x="3216" y="1171"/>
                  </a:cubicBezTo>
                  <a:lnTo>
                    <a:pt x="2795" y="118"/>
                  </a:lnTo>
                  <a:cubicBezTo>
                    <a:pt x="2768" y="46"/>
                    <a:pt x="2698" y="1"/>
                    <a:pt x="26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6" name="Google Shape;366;p36"/>
          <p:cNvSpPr/>
          <p:nvPr/>
        </p:nvSpPr>
        <p:spPr>
          <a:xfrm>
            <a:off x="8335381" y="177121"/>
            <a:ext cx="717300" cy="717300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p36"/>
          <p:cNvSpPr/>
          <p:nvPr/>
        </p:nvSpPr>
        <p:spPr>
          <a:xfrm>
            <a:off x="2486124" y="3345345"/>
            <a:ext cx="717300" cy="717300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8" name="Google Shape;368;p36"/>
          <p:cNvGrpSpPr/>
          <p:nvPr/>
        </p:nvGrpSpPr>
        <p:grpSpPr>
          <a:xfrm>
            <a:off x="8483208" y="349787"/>
            <a:ext cx="395296" cy="371966"/>
            <a:chOff x="1359398" y="3682271"/>
            <a:chExt cx="395296" cy="371966"/>
          </a:xfrm>
        </p:grpSpPr>
        <p:sp>
          <p:nvSpPr>
            <p:cNvPr id="369" name="Google Shape;369;p36"/>
            <p:cNvSpPr/>
            <p:nvPr/>
          </p:nvSpPr>
          <p:spPr>
            <a:xfrm>
              <a:off x="1382911" y="3682271"/>
              <a:ext cx="371782" cy="371966"/>
            </a:xfrm>
            <a:custGeom>
              <a:avLst/>
              <a:gdLst/>
              <a:ahLst/>
              <a:cxnLst/>
              <a:rect l="l" t="t" r="r" b="b"/>
              <a:pathLst>
                <a:path w="14151" h="14158" extrusionOk="0">
                  <a:moveTo>
                    <a:pt x="7075" y="1"/>
                  </a:moveTo>
                  <a:cubicBezTo>
                    <a:pt x="3170" y="1"/>
                    <a:pt x="0" y="3171"/>
                    <a:pt x="0" y="7083"/>
                  </a:cubicBezTo>
                  <a:cubicBezTo>
                    <a:pt x="0" y="10988"/>
                    <a:pt x="3170" y="14158"/>
                    <a:pt x="7075" y="14158"/>
                  </a:cubicBezTo>
                  <a:cubicBezTo>
                    <a:pt x="10980" y="14158"/>
                    <a:pt x="14150" y="10988"/>
                    <a:pt x="14150" y="7083"/>
                  </a:cubicBezTo>
                  <a:cubicBezTo>
                    <a:pt x="14150" y="3171"/>
                    <a:pt x="10980" y="1"/>
                    <a:pt x="70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36"/>
            <p:cNvSpPr/>
            <p:nvPr/>
          </p:nvSpPr>
          <p:spPr>
            <a:xfrm>
              <a:off x="1498090" y="3920668"/>
              <a:ext cx="141241" cy="39172"/>
            </a:xfrm>
            <a:custGeom>
              <a:avLst/>
              <a:gdLst/>
              <a:ahLst/>
              <a:cxnLst/>
              <a:rect l="l" t="t" r="r" b="b"/>
              <a:pathLst>
                <a:path w="5376" h="1491" extrusionOk="0">
                  <a:moveTo>
                    <a:pt x="408" y="0"/>
                  </a:moveTo>
                  <a:cubicBezTo>
                    <a:pt x="190" y="0"/>
                    <a:pt x="1" y="270"/>
                    <a:pt x="194" y="485"/>
                  </a:cubicBezTo>
                  <a:cubicBezTo>
                    <a:pt x="777" y="1109"/>
                    <a:pt x="1706" y="1491"/>
                    <a:pt x="2691" y="1491"/>
                  </a:cubicBezTo>
                  <a:cubicBezTo>
                    <a:pt x="3676" y="1491"/>
                    <a:pt x="4606" y="1109"/>
                    <a:pt x="5181" y="485"/>
                  </a:cubicBezTo>
                  <a:cubicBezTo>
                    <a:pt x="5375" y="270"/>
                    <a:pt x="5181" y="0"/>
                    <a:pt x="4964" y="0"/>
                  </a:cubicBezTo>
                  <a:cubicBezTo>
                    <a:pt x="4894" y="0"/>
                    <a:pt x="4821" y="29"/>
                    <a:pt x="4758" y="97"/>
                  </a:cubicBezTo>
                  <a:cubicBezTo>
                    <a:pt x="4287" y="610"/>
                    <a:pt x="3510" y="915"/>
                    <a:pt x="2684" y="915"/>
                  </a:cubicBezTo>
                  <a:cubicBezTo>
                    <a:pt x="1859" y="915"/>
                    <a:pt x="1089" y="610"/>
                    <a:pt x="617" y="97"/>
                  </a:cubicBezTo>
                  <a:cubicBezTo>
                    <a:pt x="553" y="29"/>
                    <a:pt x="479" y="0"/>
                    <a:pt x="4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36"/>
            <p:cNvSpPr/>
            <p:nvPr/>
          </p:nvSpPr>
          <p:spPr>
            <a:xfrm>
              <a:off x="1490786" y="3826428"/>
              <a:ext cx="30108" cy="41931"/>
            </a:xfrm>
            <a:custGeom>
              <a:avLst/>
              <a:gdLst/>
              <a:ahLst/>
              <a:cxnLst/>
              <a:rect l="l" t="t" r="r" b="b"/>
              <a:pathLst>
                <a:path w="1146" h="1596" extrusionOk="0">
                  <a:moveTo>
                    <a:pt x="557" y="0"/>
                  </a:moveTo>
                  <a:cubicBezTo>
                    <a:pt x="251" y="0"/>
                    <a:pt x="1" y="254"/>
                    <a:pt x="1" y="569"/>
                  </a:cubicBezTo>
                  <a:lnTo>
                    <a:pt x="1" y="1020"/>
                  </a:lnTo>
                  <a:cubicBezTo>
                    <a:pt x="1" y="1339"/>
                    <a:pt x="257" y="1596"/>
                    <a:pt x="569" y="1596"/>
                  </a:cubicBezTo>
                  <a:cubicBezTo>
                    <a:pt x="888" y="1596"/>
                    <a:pt x="1145" y="1339"/>
                    <a:pt x="1145" y="1027"/>
                  </a:cubicBezTo>
                  <a:lnTo>
                    <a:pt x="1145" y="569"/>
                  </a:lnTo>
                  <a:cubicBezTo>
                    <a:pt x="1145" y="250"/>
                    <a:pt x="888" y="0"/>
                    <a:pt x="569" y="0"/>
                  </a:cubicBezTo>
                  <a:cubicBezTo>
                    <a:pt x="565" y="0"/>
                    <a:pt x="561" y="0"/>
                    <a:pt x="5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36"/>
            <p:cNvSpPr/>
            <p:nvPr/>
          </p:nvSpPr>
          <p:spPr>
            <a:xfrm>
              <a:off x="1502819" y="3826349"/>
              <a:ext cx="18075" cy="29951"/>
            </a:xfrm>
            <a:custGeom>
              <a:avLst/>
              <a:gdLst/>
              <a:ahLst/>
              <a:cxnLst/>
              <a:rect l="l" t="t" r="r" b="b"/>
              <a:pathLst>
                <a:path w="688" h="1140" extrusionOk="0">
                  <a:moveTo>
                    <a:pt x="79" y="1"/>
                  </a:moveTo>
                  <a:cubicBezTo>
                    <a:pt x="53" y="1"/>
                    <a:pt x="25" y="5"/>
                    <a:pt x="0" y="10"/>
                  </a:cubicBezTo>
                  <a:lnTo>
                    <a:pt x="0" y="801"/>
                  </a:lnTo>
                  <a:cubicBezTo>
                    <a:pt x="0" y="1027"/>
                    <a:pt x="172" y="1139"/>
                    <a:pt x="344" y="1139"/>
                  </a:cubicBezTo>
                  <a:cubicBezTo>
                    <a:pt x="515" y="1139"/>
                    <a:pt x="687" y="1027"/>
                    <a:pt x="687" y="801"/>
                  </a:cubicBezTo>
                  <a:lnTo>
                    <a:pt x="687" y="572"/>
                  </a:lnTo>
                  <a:cubicBezTo>
                    <a:pt x="687" y="253"/>
                    <a:pt x="430" y="3"/>
                    <a:pt x="111" y="3"/>
                  </a:cubicBezTo>
                  <a:cubicBezTo>
                    <a:pt x="101" y="1"/>
                    <a:pt x="90" y="1"/>
                    <a:pt x="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36"/>
            <p:cNvSpPr/>
            <p:nvPr/>
          </p:nvSpPr>
          <p:spPr>
            <a:xfrm>
              <a:off x="1616710" y="3826244"/>
              <a:ext cx="30082" cy="42115"/>
            </a:xfrm>
            <a:custGeom>
              <a:avLst/>
              <a:gdLst/>
              <a:ahLst/>
              <a:cxnLst/>
              <a:rect l="l" t="t" r="r" b="b"/>
              <a:pathLst>
                <a:path w="1145" h="1603" extrusionOk="0">
                  <a:moveTo>
                    <a:pt x="576" y="1"/>
                  </a:moveTo>
                  <a:cubicBezTo>
                    <a:pt x="257" y="1"/>
                    <a:pt x="1" y="257"/>
                    <a:pt x="1" y="576"/>
                  </a:cubicBezTo>
                  <a:lnTo>
                    <a:pt x="1" y="1027"/>
                  </a:lnTo>
                  <a:cubicBezTo>
                    <a:pt x="1" y="1346"/>
                    <a:pt x="257" y="1603"/>
                    <a:pt x="576" y="1603"/>
                  </a:cubicBezTo>
                  <a:cubicBezTo>
                    <a:pt x="888" y="1603"/>
                    <a:pt x="1145" y="1346"/>
                    <a:pt x="1145" y="1027"/>
                  </a:cubicBezTo>
                  <a:lnTo>
                    <a:pt x="1145" y="576"/>
                  </a:lnTo>
                  <a:cubicBezTo>
                    <a:pt x="1145" y="257"/>
                    <a:pt x="888" y="1"/>
                    <a:pt x="5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36"/>
            <p:cNvSpPr/>
            <p:nvPr/>
          </p:nvSpPr>
          <p:spPr>
            <a:xfrm>
              <a:off x="1628743" y="3826349"/>
              <a:ext cx="18049" cy="29951"/>
            </a:xfrm>
            <a:custGeom>
              <a:avLst/>
              <a:gdLst/>
              <a:ahLst/>
              <a:cxnLst/>
              <a:rect l="l" t="t" r="r" b="b"/>
              <a:pathLst>
                <a:path w="687" h="1140" extrusionOk="0">
                  <a:moveTo>
                    <a:pt x="82" y="1"/>
                  </a:moveTo>
                  <a:cubicBezTo>
                    <a:pt x="53" y="1"/>
                    <a:pt x="25" y="5"/>
                    <a:pt x="0" y="10"/>
                  </a:cubicBezTo>
                  <a:lnTo>
                    <a:pt x="0" y="801"/>
                  </a:lnTo>
                  <a:cubicBezTo>
                    <a:pt x="0" y="1027"/>
                    <a:pt x="172" y="1139"/>
                    <a:pt x="344" y="1139"/>
                  </a:cubicBezTo>
                  <a:cubicBezTo>
                    <a:pt x="515" y="1139"/>
                    <a:pt x="687" y="1027"/>
                    <a:pt x="687" y="801"/>
                  </a:cubicBezTo>
                  <a:lnTo>
                    <a:pt x="687" y="572"/>
                  </a:lnTo>
                  <a:cubicBezTo>
                    <a:pt x="687" y="253"/>
                    <a:pt x="430" y="3"/>
                    <a:pt x="118" y="3"/>
                  </a:cubicBezTo>
                  <a:cubicBezTo>
                    <a:pt x="106" y="1"/>
                    <a:pt x="94" y="1"/>
                    <a:pt x="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36"/>
            <p:cNvSpPr/>
            <p:nvPr/>
          </p:nvSpPr>
          <p:spPr>
            <a:xfrm>
              <a:off x="1359398" y="3724018"/>
              <a:ext cx="353733" cy="330114"/>
            </a:xfrm>
            <a:custGeom>
              <a:avLst/>
              <a:gdLst/>
              <a:ahLst/>
              <a:cxnLst/>
              <a:rect l="l" t="t" r="r" b="b"/>
              <a:pathLst>
                <a:path w="13464" h="12565" extrusionOk="0">
                  <a:moveTo>
                    <a:pt x="3510" y="0"/>
                  </a:moveTo>
                  <a:cubicBezTo>
                    <a:pt x="250" y="2650"/>
                    <a:pt x="1" y="7526"/>
                    <a:pt x="2969" y="10495"/>
                  </a:cubicBezTo>
                  <a:cubicBezTo>
                    <a:pt x="4356" y="11882"/>
                    <a:pt x="6164" y="12564"/>
                    <a:pt x="7967" y="12564"/>
                  </a:cubicBezTo>
                  <a:cubicBezTo>
                    <a:pt x="10014" y="12564"/>
                    <a:pt x="12055" y="11684"/>
                    <a:pt x="13464" y="9954"/>
                  </a:cubicBezTo>
                  <a:lnTo>
                    <a:pt x="13464" y="9954"/>
                  </a:lnTo>
                  <a:cubicBezTo>
                    <a:pt x="12201" y="10980"/>
                    <a:pt x="10627" y="11542"/>
                    <a:pt x="8997" y="11542"/>
                  </a:cubicBezTo>
                  <a:cubicBezTo>
                    <a:pt x="6271" y="11542"/>
                    <a:pt x="3781" y="9968"/>
                    <a:pt x="2609" y="7505"/>
                  </a:cubicBezTo>
                  <a:cubicBezTo>
                    <a:pt x="1436" y="5036"/>
                    <a:pt x="1783" y="2116"/>
                    <a:pt x="3510" y="0"/>
                  </a:cubicBezTo>
                  <a:close/>
                </a:path>
              </a:pathLst>
            </a:custGeom>
            <a:solidFill>
              <a:srgbClr val="F6A300">
                <a:alpha val="27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6" name="Google Shape;376;p36"/>
          <p:cNvGrpSpPr/>
          <p:nvPr/>
        </p:nvGrpSpPr>
        <p:grpSpPr>
          <a:xfrm>
            <a:off x="2701323" y="3518014"/>
            <a:ext cx="286902" cy="371961"/>
            <a:chOff x="2990809" y="2049737"/>
            <a:chExt cx="241277" cy="312809"/>
          </a:xfrm>
        </p:grpSpPr>
        <p:sp>
          <p:nvSpPr>
            <p:cNvPr id="377" name="Google Shape;377;p36"/>
            <p:cNvSpPr/>
            <p:nvPr/>
          </p:nvSpPr>
          <p:spPr>
            <a:xfrm>
              <a:off x="2994827" y="2049737"/>
              <a:ext cx="237259" cy="312809"/>
            </a:xfrm>
            <a:custGeom>
              <a:avLst/>
              <a:gdLst/>
              <a:ahLst/>
              <a:cxnLst/>
              <a:rect l="l" t="t" r="r" b="b"/>
              <a:pathLst>
                <a:path w="9035" h="11912" extrusionOk="0">
                  <a:moveTo>
                    <a:pt x="4518" y="1"/>
                  </a:moveTo>
                  <a:cubicBezTo>
                    <a:pt x="2020" y="1"/>
                    <a:pt x="0" y="2020"/>
                    <a:pt x="0" y="4518"/>
                  </a:cubicBezTo>
                  <a:cubicBezTo>
                    <a:pt x="0" y="5389"/>
                    <a:pt x="240" y="6327"/>
                    <a:pt x="689" y="7293"/>
                  </a:cubicBezTo>
                  <a:cubicBezTo>
                    <a:pt x="1101" y="8126"/>
                    <a:pt x="1608" y="8911"/>
                    <a:pt x="2202" y="9629"/>
                  </a:cubicBezTo>
                  <a:cubicBezTo>
                    <a:pt x="2852" y="10442"/>
                    <a:pt x="3589" y="11189"/>
                    <a:pt x="4384" y="11868"/>
                  </a:cubicBezTo>
                  <a:cubicBezTo>
                    <a:pt x="4422" y="11897"/>
                    <a:pt x="4467" y="11911"/>
                    <a:pt x="4513" y="11911"/>
                  </a:cubicBezTo>
                  <a:cubicBezTo>
                    <a:pt x="4558" y="11911"/>
                    <a:pt x="4604" y="11897"/>
                    <a:pt x="4642" y="11868"/>
                  </a:cubicBezTo>
                  <a:cubicBezTo>
                    <a:pt x="5446" y="11189"/>
                    <a:pt x="6173" y="10442"/>
                    <a:pt x="6834" y="9629"/>
                  </a:cubicBezTo>
                  <a:cubicBezTo>
                    <a:pt x="7427" y="8911"/>
                    <a:pt x="7925" y="8126"/>
                    <a:pt x="8336" y="7293"/>
                  </a:cubicBezTo>
                  <a:cubicBezTo>
                    <a:pt x="8795" y="6327"/>
                    <a:pt x="9035" y="5389"/>
                    <a:pt x="9035" y="4518"/>
                  </a:cubicBezTo>
                  <a:cubicBezTo>
                    <a:pt x="9025" y="2020"/>
                    <a:pt x="7006" y="1"/>
                    <a:pt x="45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36"/>
            <p:cNvSpPr/>
            <p:nvPr/>
          </p:nvSpPr>
          <p:spPr>
            <a:xfrm>
              <a:off x="2994827" y="2053518"/>
              <a:ext cx="137996" cy="309028"/>
            </a:xfrm>
            <a:custGeom>
              <a:avLst/>
              <a:gdLst/>
              <a:ahLst/>
              <a:cxnLst/>
              <a:rect l="l" t="t" r="r" b="b"/>
              <a:pathLst>
                <a:path w="5255" h="11768" extrusionOk="0">
                  <a:moveTo>
                    <a:pt x="3369" y="0"/>
                  </a:moveTo>
                  <a:cubicBezTo>
                    <a:pt x="1388" y="527"/>
                    <a:pt x="0" y="2316"/>
                    <a:pt x="0" y="4374"/>
                  </a:cubicBezTo>
                  <a:cubicBezTo>
                    <a:pt x="0" y="5245"/>
                    <a:pt x="240" y="6183"/>
                    <a:pt x="689" y="7140"/>
                  </a:cubicBezTo>
                  <a:cubicBezTo>
                    <a:pt x="1101" y="7982"/>
                    <a:pt x="1608" y="8767"/>
                    <a:pt x="2202" y="9485"/>
                  </a:cubicBezTo>
                  <a:cubicBezTo>
                    <a:pt x="2852" y="10298"/>
                    <a:pt x="3589" y="11045"/>
                    <a:pt x="4384" y="11724"/>
                  </a:cubicBezTo>
                  <a:cubicBezTo>
                    <a:pt x="4422" y="11753"/>
                    <a:pt x="4467" y="11767"/>
                    <a:pt x="4513" y="11767"/>
                  </a:cubicBezTo>
                  <a:cubicBezTo>
                    <a:pt x="4558" y="11767"/>
                    <a:pt x="4604" y="11753"/>
                    <a:pt x="4642" y="11724"/>
                  </a:cubicBezTo>
                  <a:cubicBezTo>
                    <a:pt x="4661" y="11705"/>
                    <a:pt x="4900" y="11513"/>
                    <a:pt x="5254" y="11179"/>
                  </a:cubicBezTo>
                  <a:cubicBezTo>
                    <a:pt x="4518" y="10537"/>
                    <a:pt x="3838" y="9829"/>
                    <a:pt x="3226" y="9073"/>
                  </a:cubicBezTo>
                  <a:cubicBezTo>
                    <a:pt x="2632" y="8355"/>
                    <a:pt x="2125" y="7571"/>
                    <a:pt x="1723" y="6738"/>
                  </a:cubicBezTo>
                  <a:cubicBezTo>
                    <a:pt x="1264" y="5771"/>
                    <a:pt x="1024" y="4833"/>
                    <a:pt x="1024" y="3963"/>
                  </a:cubicBezTo>
                  <a:cubicBezTo>
                    <a:pt x="1024" y="2316"/>
                    <a:pt x="1924" y="795"/>
                    <a:pt x="3369" y="0"/>
                  </a:cubicBezTo>
                  <a:close/>
                </a:path>
              </a:pathLst>
            </a:custGeom>
            <a:solidFill>
              <a:srgbClr val="F6A300">
                <a:alpha val="27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36"/>
            <p:cNvSpPr/>
            <p:nvPr/>
          </p:nvSpPr>
          <p:spPr>
            <a:xfrm>
              <a:off x="2990809" y="2076627"/>
              <a:ext cx="214387" cy="183374"/>
            </a:xfrm>
            <a:custGeom>
              <a:avLst/>
              <a:gdLst/>
              <a:ahLst/>
              <a:cxnLst/>
              <a:rect l="l" t="t" r="r" b="b"/>
              <a:pathLst>
                <a:path w="8164" h="6983" extrusionOk="0">
                  <a:moveTo>
                    <a:pt x="4671" y="1"/>
                  </a:moveTo>
                  <a:cubicBezTo>
                    <a:pt x="1560" y="1"/>
                    <a:pt x="0" y="3762"/>
                    <a:pt x="2201" y="5963"/>
                  </a:cubicBezTo>
                  <a:cubicBezTo>
                    <a:pt x="2868" y="6629"/>
                    <a:pt x="3761" y="6983"/>
                    <a:pt x="4669" y="6983"/>
                  </a:cubicBezTo>
                  <a:cubicBezTo>
                    <a:pt x="5118" y="6983"/>
                    <a:pt x="5570" y="6896"/>
                    <a:pt x="6001" y="6719"/>
                  </a:cubicBezTo>
                  <a:cubicBezTo>
                    <a:pt x="7312" y="6183"/>
                    <a:pt x="8164" y="4910"/>
                    <a:pt x="8164" y="3494"/>
                  </a:cubicBezTo>
                  <a:cubicBezTo>
                    <a:pt x="8154" y="1570"/>
                    <a:pt x="6594" y="1"/>
                    <a:pt x="46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36"/>
            <p:cNvSpPr/>
            <p:nvPr/>
          </p:nvSpPr>
          <p:spPr>
            <a:xfrm>
              <a:off x="3009139" y="2095981"/>
              <a:ext cx="176704" cy="164388"/>
            </a:xfrm>
            <a:custGeom>
              <a:avLst/>
              <a:gdLst/>
              <a:ahLst/>
              <a:cxnLst/>
              <a:rect l="l" t="t" r="r" b="b"/>
              <a:pathLst>
                <a:path w="6729" h="6260" extrusionOk="0">
                  <a:moveTo>
                    <a:pt x="1838" y="1"/>
                  </a:moveTo>
                  <a:cubicBezTo>
                    <a:pt x="164" y="1283"/>
                    <a:pt x="1" y="3743"/>
                    <a:pt x="1494" y="5236"/>
                  </a:cubicBezTo>
                  <a:cubicBezTo>
                    <a:pt x="2177" y="5924"/>
                    <a:pt x="3070" y="6260"/>
                    <a:pt x="3959" y="6260"/>
                  </a:cubicBezTo>
                  <a:cubicBezTo>
                    <a:pt x="5000" y="6260"/>
                    <a:pt x="6037" y="5799"/>
                    <a:pt x="6729" y="4901"/>
                  </a:cubicBezTo>
                  <a:lnTo>
                    <a:pt x="6729" y="4901"/>
                  </a:lnTo>
                  <a:cubicBezTo>
                    <a:pt x="6116" y="5370"/>
                    <a:pt x="5360" y="5628"/>
                    <a:pt x="4585" y="5628"/>
                  </a:cubicBezTo>
                  <a:cubicBezTo>
                    <a:pt x="1685" y="5628"/>
                    <a:pt x="58" y="2288"/>
                    <a:pt x="1838" y="1"/>
                  </a:cubicBezTo>
                  <a:close/>
                </a:path>
              </a:pathLst>
            </a:custGeom>
            <a:solidFill>
              <a:srgbClr val="A9A9B2">
                <a:alpha val="23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C10E7DB7-E33A-4D00-BE2A-0707BC53BC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7328" y="1102218"/>
            <a:ext cx="8825604" cy="1815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Target Churn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Focus retention on Male customers (4.8 churn) with promotions.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Boost Sales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Market to Unknown/Female groups (46K, 15K sales) for growth.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Reduce Lead Times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Address delays (31.92 days) by optimizing logistics.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Improve Profit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Analyze costs for Unknown/Female orders (1,950, 1,421) to increase 3.44K profit.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Enhance Forecasting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Use Unknown/Female order data (1,950, 1,421) for better demand planning. 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5BA7BED0-9348-46F0-ADE8-FA9F830748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6204" y="2778456"/>
            <a:ext cx="3891834" cy="220806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7CE55AF5-891E-4FA4-BDED-07F55A32A4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76" y="2810270"/>
            <a:ext cx="2196149" cy="2196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8557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37"/>
          <p:cNvSpPr txBox="1">
            <a:spLocks noGrp="1"/>
          </p:cNvSpPr>
          <p:nvPr>
            <p:ph type="title"/>
          </p:nvPr>
        </p:nvSpPr>
        <p:spPr>
          <a:xfrm>
            <a:off x="158151" y="177121"/>
            <a:ext cx="4182638" cy="12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Product Analysis: </a:t>
            </a:r>
            <a:endParaRPr dirty="0">
              <a:solidFill>
                <a:schemeClr val="lt2"/>
              </a:solidFill>
            </a:endParaRPr>
          </a:p>
        </p:txBody>
      </p:sp>
      <p:grpSp>
        <p:nvGrpSpPr>
          <p:cNvPr id="390" name="Google Shape;390;p37"/>
          <p:cNvGrpSpPr/>
          <p:nvPr/>
        </p:nvGrpSpPr>
        <p:grpSpPr>
          <a:xfrm flipH="1">
            <a:off x="265497" y="3784913"/>
            <a:ext cx="1420261" cy="1164496"/>
            <a:chOff x="4672513" y="850735"/>
            <a:chExt cx="1420261" cy="1164496"/>
          </a:xfrm>
        </p:grpSpPr>
        <p:sp>
          <p:nvSpPr>
            <p:cNvPr id="391" name="Google Shape;391;p37"/>
            <p:cNvSpPr/>
            <p:nvPr/>
          </p:nvSpPr>
          <p:spPr>
            <a:xfrm>
              <a:off x="4672513" y="850778"/>
              <a:ext cx="1420261" cy="1164409"/>
            </a:xfrm>
            <a:custGeom>
              <a:avLst/>
              <a:gdLst/>
              <a:ahLst/>
              <a:cxnLst/>
              <a:rect l="l" t="t" r="r" b="b"/>
              <a:pathLst>
                <a:path w="32865" h="26943" extrusionOk="0">
                  <a:moveTo>
                    <a:pt x="9470" y="0"/>
                  </a:moveTo>
                  <a:cubicBezTo>
                    <a:pt x="9293" y="0"/>
                    <a:pt x="9123" y="29"/>
                    <a:pt x="8964" y="83"/>
                  </a:cubicBezTo>
                  <a:lnTo>
                    <a:pt x="8964" y="1098"/>
                  </a:lnTo>
                  <a:cubicBezTo>
                    <a:pt x="8205" y="1423"/>
                    <a:pt x="7569" y="2361"/>
                    <a:pt x="7253" y="3579"/>
                  </a:cubicBezTo>
                  <a:lnTo>
                    <a:pt x="5617" y="3579"/>
                  </a:lnTo>
                  <a:cubicBezTo>
                    <a:pt x="5492" y="3579"/>
                    <a:pt x="5368" y="3593"/>
                    <a:pt x="5249" y="3619"/>
                  </a:cubicBezTo>
                  <a:cubicBezTo>
                    <a:pt x="4515" y="3721"/>
                    <a:pt x="3954" y="4356"/>
                    <a:pt x="3790" y="5094"/>
                  </a:cubicBezTo>
                  <a:cubicBezTo>
                    <a:pt x="3787" y="5110"/>
                    <a:pt x="3783" y="5126"/>
                    <a:pt x="3780" y="5144"/>
                  </a:cubicBezTo>
                  <a:cubicBezTo>
                    <a:pt x="3771" y="5186"/>
                    <a:pt x="3766" y="5229"/>
                    <a:pt x="3760" y="5272"/>
                  </a:cubicBezTo>
                  <a:cubicBezTo>
                    <a:pt x="3758" y="5286"/>
                    <a:pt x="3755" y="5299"/>
                    <a:pt x="3754" y="5312"/>
                  </a:cubicBezTo>
                  <a:cubicBezTo>
                    <a:pt x="3747" y="5386"/>
                    <a:pt x="3741" y="5460"/>
                    <a:pt x="3741" y="5534"/>
                  </a:cubicBezTo>
                  <a:lnTo>
                    <a:pt x="3741" y="6076"/>
                  </a:lnTo>
                  <a:cubicBezTo>
                    <a:pt x="3741" y="6423"/>
                    <a:pt x="3858" y="6715"/>
                    <a:pt x="4040" y="6970"/>
                  </a:cubicBezTo>
                  <a:cubicBezTo>
                    <a:pt x="4120" y="7088"/>
                    <a:pt x="4211" y="7197"/>
                    <a:pt x="4317" y="7293"/>
                  </a:cubicBezTo>
                  <a:cubicBezTo>
                    <a:pt x="4319" y="7295"/>
                    <a:pt x="4320" y="7297"/>
                    <a:pt x="4322" y="7298"/>
                  </a:cubicBezTo>
                  <a:lnTo>
                    <a:pt x="4323" y="7298"/>
                  </a:lnTo>
                  <a:cubicBezTo>
                    <a:pt x="4399" y="7367"/>
                    <a:pt x="4480" y="7429"/>
                    <a:pt x="4565" y="7484"/>
                  </a:cubicBezTo>
                  <a:cubicBezTo>
                    <a:pt x="2433" y="11102"/>
                    <a:pt x="2876" y="16625"/>
                    <a:pt x="3061" y="18230"/>
                  </a:cubicBezTo>
                  <a:cubicBezTo>
                    <a:pt x="1268" y="19080"/>
                    <a:pt x="23" y="20896"/>
                    <a:pt x="1" y="23007"/>
                  </a:cubicBezTo>
                  <a:lnTo>
                    <a:pt x="1470" y="23007"/>
                  </a:lnTo>
                  <a:cubicBezTo>
                    <a:pt x="1470" y="23010"/>
                    <a:pt x="1470" y="23013"/>
                    <a:pt x="1470" y="23016"/>
                  </a:cubicBezTo>
                  <a:cubicBezTo>
                    <a:pt x="1470" y="25185"/>
                    <a:pt x="3228" y="26943"/>
                    <a:pt x="5399" y="26943"/>
                  </a:cubicBezTo>
                  <a:cubicBezTo>
                    <a:pt x="7568" y="26943"/>
                    <a:pt x="9326" y="25185"/>
                    <a:pt x="9326" y="23016"/>
                  </a:cubicBezTo>
                  <a:cubicBezTo>
                    <a:pt x="9326" y="23013"/>
                    <a:pt x="9325" y="23010"/>
                    <a:pt x="9325" y="23007"/>
                  </a:cubicBezTo>
                  <a:lnTo>
                    <a:pt x="10689" y="23007"/>
                  </a:lnTo>
                  <a:cubicBezTo>
                    <a:pt x="10689" y="23001"/>
                    <a:pt x="10689" y="22997"/>
                    <a:pt x="10689" y="22991"/>
                  </a:cubicBezTo>
                  <a:lnTo>
                    <a:pt x="16769" y="22991"/>
                  </a:lnTo>
                  <a:cubicBezTo>
                    <a:pt x="16769" y="22997"/>
                    <a:pt x="16769" y="23001"/>
                    <a:pt x="16769" y="23007"/>
                  </a:cubicBezTo>
                  <a:lnTo>
                    <a:pt x="18223" y="23007"/>
                  </a:lnTo>
                  <a:cubicBezTo>
                    <a:pt x="18223" y="23010"/>
                    <a:pt x="18223" y="23013"/>
                    <a:pt x="18223" y="23016"/>
                  </a:cubicBezTo>
                  <a:cubicBezTo>
                    <a:pt x="18223" y="25185"/>
                    <a:pt x="19981" y="26943"/>
                    <a:pt x="22150" y="26943"/>
                  </a:cubicBezTo>
                  <a:cubicBezTo>
                    <a:pt x="24319" y="26943"/>
                    <a:pt x="26077" y="25185"/>
                    <a:pt x="26077" y="23016"/>
                  </a:cubicBezTo>
                  <a:cubicBezTo>
                    <a:pt x="26077" y="23013"/>
                    <a:pt x="26077" y="23010"/>
                    <a:pt x="26077" y="23007"/>
                  </a:cubicBezTo>
                  <a:lnTo>
                    <a:pt x="27458" y="23007"/>
                  </a:lnTo>
                  <a:cubicBezTo>
                    <a:pt x="27439" y="21252"/>
                    <a:pt x="26574" y="19700"/>
                    <a:pt x="25252" y="18739"/>
                  </a:cubicBezTo>
                  <a:cubicBezTo>
                    <a:pt x="25419" y="18254"/>
                    <a:pt x="25579" y="17751"/>
                    <a:pt x="25715" y="17243"/>
                  </a:cubicBezTo>
                  <a:cubicBezTo>
                    <a:pt x="26173" y="15558"/>
                    <a:pt x="26218" y="13813"/>
                    <a:pt x="26177" y="12653"/>
                  </a:cubicBezTo>
                  <a:lnTo>
                    <a:pt x="32864" y="12653"/>
                  </a:lnTo>
                  <a:lnTo>
                    <a:pt x="32864" y="11387"/>
                  </a:lnTo>
                  <a:lnTo>
                    <a:pt x="32864" y="11385"/>
                  </a:lnTo>
                  <a:lnTo>
                    <a:pt x="31809" y="11385"/>
                  </a:lnTo>
                  <a:lnTo>
                    <a:pt x="31809" y="1890"/>
                  </a:lnTo>
                  <a:lnTo>
                    <a:pt x="21258" y="1890"/>
                  </a:lnTo>
                  <a:lnTo>
                    <a:pt x="21258" y="11298"/>
                  </a:lnTo>
                  <a:lnTo>
                    <a:pt x="20132" y="11298"/>
                  </a:lnTo>
                  <a:cubicBezTo>
                    <a:pt x="19982" y="11298"/>
                    <a:pt x="19837" y="11301"/>
                    <a:pt x="19696" y="11305"/>
                  </a:cubicBezTo>
                  <a:cubicBezTo>
                    <a:pt x="19648" y="11307"/>
                    <a:pt x="19605" y="11310"/>
                    <a:pt x="19558" y="11313"/>
                  </a:cubicBezTo>
                  <a:cubicBezTo>
                    <a:pt x="19465" y="11317"/>
                    <a:pt x="19374" y="11321"/>
                    <a:pt x="19284" y="11327"/>
                  </a:cubicBezTo>
                  <a:cubicBezTo>
                    <a:pt x="19232" y="11330"/>
                    <a:pt x="19181" y="11336"/>
                    <a:pt x="19129" y="11340"/>
                  </a:cubicBezTo>
                  <a:cubicBezTo>
                    <a:pt x="19050" y="11346"/>
                    <a:pt x="18972" y="11353"/>
                    <a:pt x="18898" y="11360"/>
                  </a:cubicBezTo>
                  <a:cubicBezTo>
                    <a:pt x="18844" y="11366"/>
                    <a:pt x="18793" y="11375"/>
                    <a:pt x="18741" y="11381"/>
                  </a:cubicBezTo>
                  <a:cubicBezTo>
                    <a:pt x="18671" y="11390"/>
                    <a:pt x="18602" y="11398"/>
                    <a:pt x="18535" y="11408"/>
                  </a:cubicBezTo>
                  <a:cubicBezTo>
                    <a:pt x="18483" y="11417"/>
                    <a:pt x="18432" y="11426"/>
                    <a:pt x="18382" y="11435"/>
                  </a:cubicBezTo>
                  <a:cubicBezTo>
                    <a:pt x="18318" y="11446"/>
                    <a:pt x="18255" y="11456"/>
                    <a:pt x="18194" y="11468"/>
                  </a:cubicBezTo>
                  <a:cubicBezTo>
                    <a:pt x="18143" y="11478"/>
                    <a:pt x="18095" y="11490"/>
                    <a:pt x="18047" y="11500"/>
                  </a:cubicBezTo>
                  <a:cubicBezTo>
                    <a:pt x="17989" y="11513"/>
                    <a:pt x="17931" y="11526"/>
                    <a:pt x="17874" y="11540"/>
                  </a:cubicBezTo>
                  <a:cubicBezTo>
                    <a:pt x="17826" y="11552"/>
                    <a:pt x="17781" y="11565"/>
                    <a:pt x="17736" y="11578"/>
                  </a:cubicBezTo>
                  <a:cubicBezTo>
                    <a:pt x="17681" y="11593"/>
                    <a:pt x="17627" y="11609"/>
                    <a:pt x="17575" y="11625"/>
                  </a:cubicBezTo>
                  <a:cubicBezTo>
                    <a:pt x="17532" y="11638"/>
                    <a:pt x="17488" y="11652"/>
                    <a:pt x="17446" y="11667"/>
                  </a:cubicBezTo>
                  <a:cubicBezTo>
                    <a:pt x="17395" y="11684"/>
                    <a:pt x="17346" y="11702"/>
                    <a:pt x="17296" y="11719"/>
                  </a:cubicBezTo>
                  <a:cubicBezTo>
                    <a:pt x="17256" y="11735"/>
                    <a:pt x="17215" y="11751"/>
                    <a:pt x="17174" y="11767"/>
                  </a:cubicBezTo>
                  <a:cubicBezTo>
                    <a:pt x="17128" y="11786"/>
                    <a:pt x="17083" y="11805"/>
                    <a:pt x="17038" y="11825"/>
                  </a:cubicBezTo>
                  <a:cubicBezTo>
                    <a:pt x="16999" y="11842"/>
                    <a:pt x="16961" y="11860"/>
                    <a:pt x="16923" y="11877"/>
                  </a:cubicBezTo>
                  <a:cubicBezTo>
                    <a:pt x="16880" y="11898"/>
                    <a:pt x="16838" y="11919"/>
                    <a:pt x="16796" y="11941"/>
                  </a:cubicBezTo>
                  <a:cubicBezTo>
                    <a:pt x="16761" y="11960"/>
                    <a:pt x="16724" y="11977"/>
                    <a:pt x="16690" y="11998"/>
                  </a:cubicBezTo>
                  <a:cubicBezTo>
                    <a:pt x="16650" y="12020"/>
                    <a:pt x="16611" y="12043"/>
                    <a:pt x="16572" y="12066"/>
                  </a:cubicBezTo>
                  <a:cubicBezTo>
                    <a:pt x="16539" y="12086"/>
                    <a:pt x="16507" y="12107"/>
                    <a:pt x="16475" y="12127"/>
                  </a:cubicBezTo>
                  <a:cubicBezTo>
                    <a:pt x="16437" y="12152"/>
                    <a:pt x="16401" y="12176"/>
                    <a:pt x="16364" y="12201"/>
                  </a:cubicBezTo>
                  <a:cubicBezTo>
                    <a:pt x="16334" y="12223"/>
                    <a:pt x="16303" y="12245"/>
                    <a:pt x="16274" y="12266"/>
                  </a:cubicBezTo>
                  <a:cubicBezTo>
                    <a:pt x="16240" y="12293"/>
                    <a:pt x="16206" y="12319"/>
                    <a:pt x="16173" y="12346"/>
                  </a:cubicBezTo>
                  <a:cubicBezTo>
                    <a:pt x="16145" y="12368"/>
                    <a:pt x="16116" y="12390"/>
                    <a:pt x="16090" y="12413"/>
                  </a:cubicBezTo>
                  <a:cubicBezTo>
                    <a:pt x="16057" y="12442"/>
                    <a:pt x="16025" y="12471"/>
                    <a:pt x="15994" y="12500"/>
                  </a:cubicBezTo>
                  <a:cubicBezTo>
                    <a:pt x="15969" y="12523"/>
                    <a:pt x="15943" y="12545"/>
                    <a:pt x="15920" y="12568"/>
                  </a:cubicBezTo>
                  <a:cubicBezTo>
                    <a:pt x="15888" y="12599"/>
                    <a:pt x="15859" y="12631"/>
                    <a:pt x="15829" y="12663"/>
                  </a:cubicBezTo>
                  <a:cubicBezTo>
                    <a:pt x="15807" y="12686"/>
                    <a:pt x="15784" y="12708"/>
                    <a:pt x="15763" y="12732"/>
                  </a:cubicBezTo>
                  <a:cubicBezTo>
                    <a:pt x="15731" y="12766"/>
                    <a:pt x="15704" y="12801"/>
                    <a:pt x="15675" y="12836"/>
                  </a:cubicBezTo>
                  <a:cubicBezTo>
                    <a:pt x="15656" y="12857"/>
                    <a:pt x="15637" y="12879"/>
                    <a:pt x="15618" y="12902"/>
                  </a:cubicBezTo>
                  <a:cubicBezTo>
                    <a:pt x="15586" y="12943"/>
                    <a:pt x="15554" y="12986"/>
                    <a:pt x="15524" y="13029"/>
                  </a:cubicBezTo>
                  <a:cubicBezTo>
                    <a:pt x="15512" y="13046"/>
                    <a:pt x="15498" y="13062"/>
                    <a:pt x="15486" y="13079"/>
                  </a:cubicBezTo>
                  <a:cubicBezTo>
                    <a:pt x="15444" y="13139"/>
                    <a:pt x="15403" y="13200"/>
                    <a:pt x="15366" y="13261"/>
                  </a:cubicBezTo>
                  <a:cubicBezTo>
                    <a:pt x="15354" y="13280"/>
                    <a:pt x="15344" y="13299"/>
                    <a:pt x="15332" y="13316"/>
                  </a:cubicBezTo>
                  <a:cubicBezTo>
                    <a:pt x="15306" y="13361"/>
                    <a:pt x="15278" y="13406"/>
                    <a:pt x="15254" y="13451"/>
                  </a:cubicBezTo>
                  <a:cubicBezTo>
                    <a:pt x="15239" y="13477"/>
                    <a:pt x="15226" y="13503"/>
                    <a:pt x="15213" y="13528"/>
                  </a:cubicBezTo>
                  <a:cubicBezTo>
                    <a:pt x="15193" y="13567"/>
                    <a:pt x="15171" y="13606"/>
                    <a:pt x="15152" y="13646"/>
                  </a:cubicBezTo>
                  <a:cubicBezTo>
                    <a:pt x="15138" y="13675"/>
                    <a:pt x="15123" y="13704"/>
                    <a:pt x="15110" y="13733"/>
                  </a:cubicBezTo>
                  <a:cubicBezTo>
                    <a:pt x="15093" y="13770"/>
                    <a:pt x="15074" y="13808"/>
                    <a:pt x="15058" y="13846"/>
                  </a:cubicBezTo>
                  <a:cubicBezTo>
                    <a:pt x="15043" y="13876"/>
                    <a:pt x="15030" y="13907"/>
                    <a:pt x="15017" y="13939"/>
                  </a:cubicBezTo>
                  <a:cubicBezTo>
                    <a:pt x="15001" y="13975"/>
                    <a:pt x="14985" y="14013"/>
                    <a:pt x="14971" y="14049"/>
                  </a:cubicBezTo>
                  <a:cubicBezTo>
                    <a:pt x="14958" y="14081"/>
                    <a:pt x="14944" y="14115"/>
                    <a:pt x="14933" y="14146"/>
                  </a:cubicBezTo>
                  <a:cubicBezTo>
                    <a:pt x="14918" y="14184"/>
                    <a:pt x="14904" y="14221"/>
                    <a:pt x="14891" y="14258"/>
                  </a:cubicBezTo>
                  <a:cubicBezTo>
                    <a:pt x="14878" y="14290"/>
                    <a:pt x="14866" y="14325"/>
                    <a:pt x="14854" y="14358"/>
                  </a:cubicBezTo>
                  <a:cubicBezTo>
                    <a:pt x="14841" y="14395"/>
                    <a:pt x="14828" y="14432"/>
                    <a:pt x="14815" y="14469"/>
                  </a:cubicBezTo>
                  <a:cubicBezTo>
                    <a:pt x="14804" y="14504"/>
                    <a:pt x="14792" y="14538"/>
                    <a:pt x="14780" y="14573"/>
                  </a:cubicBezTo>
                  <a:cubicBezTo>
                    <a:pt x="14769" y="14610"/>
                    <a:pt x="14757" y="14646"/>
                    <a:pt x="14746" y="14684"/>
                  </a:cubicBezTo>
                  <a:cubicBezTo>
                    <a:pt x="14734" y="14718"/>
                    <a:pt x="14724" y="14755"/>
                    <a:pt x="14712" y="14791"/>
                  </a:cubicBezTo>
                  <a:cubicBezTo>
                    <a:pt x="14701" y="14827"/>
                    <a:pt x="14690" y="14864"/>
                    <a:pt x="14680" y="14900"/>
                  </a:cubicBezTo>
                  <a:cubicBezTo>
                    <a:pt x="14669" y="14938"/>
                    <a:pt x="14658" y="14974"/>
                    <a:pt x="14647" y="15012"/>
                  </a:cubicBezTo>
                  <a:cubicBezTo>
                    <a:pt x="14637" y="15047"/>
                    <a:pt x="14627" y="15083"/>
                    <a:pt x="14616" y="15119"/>
                  </a:cubicBezTo>
                  <a:cubicBezTo>
                    <a:pt x="14606" y="15158"/>
                    <a:pt x="14595" y="15198"/>
                    <a:pt x="14584" y="15237"/>
                  </a:cubicBezTo>
                  <a:cubicBezTo>
                    <a:pt x="14574" y="15270"/>
                    <a:pt x="14566" y="15304"/>
                    <a:pt x="14557" y="15337"/>
                  </a:cubicBezTo>
                  <a:lnTo>
                    <a:pt x="14521" y="15471"/>
                  </a:lnTo>
                  <a:cubicBezTo>
                    <a:pt x="14513" y="15495"/>
                    <a:pt x="14507" y="15520"/>
                    <a:pt x="14500" y="15545"/>
                  </a:cubicBezTo>
                  <a:cubicBezTo>
                    <a:pt x="14474" y="15646"/>
                    <a:pt x="14447" y="15749"/>
                    <a:pt x="14419" y="15851"/>
                  </a:cubicBezTo>
                  <a:cubicBezTo>
                    <a:pt x="14417" y="15854"/>
                    <a:pt x="14417" y="15858"/>
                    <a:pt x="14416" y="15861"/>
                  </a:cubicBezTo>
                  <a:cubicBezTo>
                    <a:pt x="14375" y="16014"/>
                    <a:pt x="14335" y="16166"/>
                    <a:pt x="14291" y="16318"/>
                  </a:cubicBezTo>
                  <a:cubicBezTo>
                    <a:pt x="14024" y="17262"/>
                    <a:pt x="13763" y="18288"/>
                    <a:pt x="13543" y="19193"/>
                  </a:cubicBezTo>
                  <a:lnTo>
                    <a:pt x="9365" y="19193"/>
                  </a:lnTo>
                  <a:cubicBezTo>
                    <a:pt x="8641" y="17773"/>
                    <a:pt x="7835" y="15788"/>
                    <a:pt x="7623" y="13670"/>
                  </a:cubicBezTo>
                  <a:cubicBezTo>
                    <a:pt x="7423" y="11686"/>
                    <a:pt x="7418" y="9511"/>
                    <a:pt x="7465" y="7799"/>
                  </a:cubicBezTo>
                  <a:lnTo>
                    <a:pt x="9219" y="7799"/>
                  </a:lnTo>
                  <a:cubicBezTo>
                    <a:pt x="10213" y="7799"/>
                    <a:pt x="10919" y="7020"/>
                    <a:pt x="10919" y="6025"/>
                  </a:cubicBezTo>
                  <a:lnTo>
                    <a:pt x="10919" y="5485"/>
                  </a:lnTo>
                  <a:cubicBezTo>
                    <a:pt x="10919" y="4491"/>
                    <a:pt x="10213" y="3579"/>
                    <a:pt x="9219" y="3579"/>
                  </a:cubicBezTo>
                  <a:lnTo>
                    <a:pt x="7992" y="3579"/>
                  </a:lnTo>
                  <a:cubicBezTo>
                    <a:pt x="8221" y="2795"/>
                    <a:pt x="8588" y="2227"/>
                    <a:pt x="8964" y="1931"/>
                  </a:cubicBezTo>
                  <a:lnTo>
                    <a:pt x="8964" y="3158"/>
                  </a:lnTo>
                  <a:cubicBezTo>
                    <a:pt x="9123" y="3211"/>
                    <a:pt x="9293" y="3242"/>
                    <a:pt x="9470" y="3242"/>
                  </a:cubicBezTo>
                  <a:lnTo>
                    <a:pt x="9538" y="3242"/>
                  </a:lnTo>
                  <a:cubicBezTo>
                    <a:pt x="10415" y="3242"/>
                    <a:pt x="11125" y="2531"/>
                    <a:pt x="11125" y="1655"/>
                  </a:cubicBezTo>
                  <a:lnTo>
                    <a:pt x="11125" y="1587"/>
                  </a:lnTo>
                  <a:cubicBezTo>
                    <a:pt x="11125" y="710"/>
                    <a:pt x="10415" y="0"/>
                    <a:pt x="9538" y="0"/>
                  </a:cubicBezTo>
                  <a:close/>
                </a:path>
              </a:pathLst>
            </a:custGeom>
            <a:solidFill>
              <a:schemeClr val="accent5"/>
            </a:solidFill>
            <a:ln w="1143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92" name="Google Shape;392;p37"/>
            <p:cNvGrpSpPr/>
            <p:nvPr/>
          </p:nvGrpSpPr>
          <p:grpSpPr>
            <a:xfrm>
              <a:off x="4672524" y="850735"/>
              <a:ext cx="1420218" cy="1164496"/>
              <a:chOff x="2644900" y="3762450"/>
              <a:chExt cx="821600" cy="673625"/>
            </a:xfrm>
          </p:grpSpPr>
          <p:sp>
            <p:nvSpPr>
              <p:cNvPr id="393" name="Google Shape;393;p37"/>
              <p:cNvSpPr/>
              <p:nvPr/>
            </p:nvSpPr>
            <p:spPr>
              <a:xfrm>
                <a:off x="3176325" y="3809750"/>
                <a:ext cx="263775" cy="237400"/>
              </a:xfrm>
              <a:custGeom>
                <a:avLst/>
                <a:gdLst/>
                <a:ahLst/>
                <a:cxnLst/>
                <a:rect l="l" t="t" r="r" b="b"/>
                <a:pathLst>
                  <a:path w="10551" h="9496" extrusionOk="0">
                    <a:moveTo>
                      <a:pt x="1" y="0"/>
                    </a:moveTo>
                    <a:lnTo>
                      <a:pt x="1" y="9495"/>
                    </a:lnTo>
                    <a:lnTo>
                      <a:pt x="10551" y="9495"/>
                    </a:lnTo>
                    <a:lnTo>
                      <a:pt x="1055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" name="Google Shape;394;p37"/>
              <p:cNvSpPr/>
              <p:nvPr/>
            </p:nvSpPr>
            <p:spPr>
              <a:xfrm>
                <a:off x="3176325" y="3809750"/>
                <a:ext cx="131925" cy="237400"/>
              </a:xfrm>
              <a:custGeom>
                <a:avLst/>
                <a:gdLst/>
                <a:ahLst/>
                <a:cxnLst/>
                <a:rect l="l" t="t" r="r" b="b"/>
                <a:pathLst>
                  <a:path w="5277" h="9496" extrusionOk="0">
                    <a:moveTo>
                      <a:pt x="1" y="0"/>
                    </a:moveTo>
                    <a:lnTo>
                      <a:pt x="1" y="9495"/>
                    </a:lnTo>
                    <a:lnTo>
                      <a:pt x="5276" y="9495"/>
                    </a:lnTo>
                    <a:lnTo>
                      <a:pt x="527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" name="Google Shape;395;p37"/>
              <p:cNvSpPr/>
              <p:nvPr/>
            </p:nvSpPr>
            <p:spPr>
              <a:xfrm>
                <a:off x="3292400" y="3809750"/>
                <a:ext cx="31675" cy="68575"/>
              </a:xfrm>
              <a:custGeom>
                <a:avLst/>
                <a:gdLst/>
                <a:ahLst/>
                <a:cxnLst/>
                <a:rect l="l" t="t" r="r" b="b"/>
                <a:pathLst>
                  <a:path w="1267" h="2743" extrusionOk="0">
                    <a:moveTo>
                      <a:pt x="0" y="0"/>
                    </a:moveTo>
                    <a:lnTo>
                      <a:pt x="0" y="2743"/>
                    </a:lnTo>
                    <a:lnTo>
                      <a:pt x="1266" y="2743"/>
                    </a:lnTo>
                    <a:lnTo>
                      <a:pt x="126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" name="Google Shape;396;p37"/>
              <p:cNvSpPr/>
              <p:nvPr/>
            </p:nvSpPr>
            <p:spPr>
              <a:xfrm>
                <a:off x="3292400" y="3978550"/>
                <a:ext cx="31675" cy="68600"/>
              </a:xfrm>
              <a:custGeom>
                <a:avLst/>
                <a:gdLst/>
                <a:ahLst/>
                <a:cxnLst/>
                <a:rect l="l" t="t" r="r" b="b"/>
                <a:pathLst>
                  <a:path w="1267" h="2744" extrusionOk="0">
                    <a:moveTo>
                      <a:pt x="0" y="1"/>
                    </a:moveTo>
                    <a:lnTo>
                      <a:pt x="0" y="2743"/>
                    </a:lnTo>
                    <a:lnTo>
                      <a:pt x="1266" y="2743"/>
                    </a:lnTo>
                    <a:lnTo>
                      <a:pt x="126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" name="Google Shape;397;p37"/>
              <p:cNvSpPr/>
              <p:nvPr/>
            </p:nvSpPr>
            <p:spPr>
              <a:xfrm>
                <a:off x="2820775" y="3786725"/>
                <a:ext cx="62700" cy="108400"/>
              </a:xfrm>
              <a:custGeom>
                <a:avLst/>
                <a:gdLst/>
                <a:ahLst/>
                <a:cxnLst/>
                <a:rect l="l" t="t" r="r" b="b"/>
                <a:pathLst>
                  <a:path w="2508" h="4336" extrusionOk="0">
                    <a:moveTo>
                      <a:pt x="2508" y="1"/>
                    </a:moveTo>
                    <a:cubicBezTo>
                      <a:pt x="1149" y="1"/>
                      <a:pt x="1" y="1986"/>
                      <a:pt x="1" y="4336"/>
                    </a:cubicBezTo>
                    <a:lnTo>
                      <a:pt x="721" y="4336"/>
                    </a:lnTo>
                    <a:cubicBezTo>
                      <a:pt x="721" y="2097"/>
                      <a:pt x="1762" y="721"/>
                      <a:pt x="2508" y="721"/>
                    </a:cubicBezTo>
                    <a:lnTo>
                      <a:pt x="250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" name="Google Shape;398;p37"/>
              <p:cNvSpPr/>
              <p:nvPr/>
            </p:nvSpPr>
            <p:spPr>
              <a:xfrm>
                <a:off x="2868975" y="3762450"/>
                <a:ext cx="54075" cy="81075"/>
              </a:xfrm>
              <a:custGeom>
                <a:avLst/>
                <a:gdLst/>
                <a:ahLst/>
                <a:cxnLst/>
                <a:rect l="l" t="t" r="r" b="b"/>
                <a:pathLst>
                  <a:path w="2163" h="3243" extrusionOk="0">
                    <a:moveTo>
                      <a:pt x="507" y="1"/>
                    </a:moveTo>
                    <a:cubicBezTo>
                      <a:pt x="330" y="1"/>
                      <a:pt x="160" y="31"/>
                      <a:pt x="1" y="85"/>
                    </a:cubicBezTo>
                    <a:lnTo>
                      <a:pt x="1" y="3160"/>
                    </a:lnTo>
                    <a:cubicBezTo>
                      <a:pt x="160" y="3213"/>
                      <a:pt x="330" y="3243"/>
                      <a:pt x="507" y="3243"/>
                    </a:cubicBezTo>
                    <a:lnTo>
                      <a:pt x="576" y="3243"/>
                    </a:lnTo>
                    <a:cubicBezTo>
                      <a:pt x="1451" y="3243"/>
                      <a:pt x="2162" y="2533"/>
                      <a:pt x="2162" y="1656"/>
                    </a:cubicBezTo>
                    <a:lnTo>
                      <a:pt x="2162" y="1587"/>
                    </a:lnTo>
                    <a:cubicBezTo>
                      <a:pt x="2162" y="712"/>
                      <a:pt x="1451" y="1"/>
                      <a:pt x="57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" name="Google Shape;399;p37"/>
              <p:cNvSpPr/>
              <p:nvPr/>
            </p:nvSpPr>
            <p:spPr>
              <a:xfrm>
                <a:off x="2970725" y="4044950"/>
                <a:ext cx="336575" cy="252200"/>
              </a:xfrm>
              <a:custGeom>
                <a:avLst/>
                <a:gdLst/>
                <a:ahLst/>
                <a:cxnLst/>
                <a:rect l="l" t="t" r="r" b="b"/>
                <a:pathLst>
                  <a:path w="13463" h="10088" extrusionOk="0">
                    <a:moveTo>
                      <a:pt x="7098" y="0"/>
                    </a:moveTo>
                    <a:cubicBezTo>
                      <a:pt x="2175" y="0"/>
                      <a:pt x="1948" y="2583"/>
                      <a:pt x="1259" y="5020"/>
                    </a:cubicBezTo>
                    <a:cubicBezTo>
                      <a:pt x="713" y="6947"/>
                      <a:pt x="193" y="9220"/>
                      <a:pt x="0" y="10087"/>
                    </a:cubicBezTo>
                    <a:lnTo>
                      <a:pt x="11173" y="10087"/>
                    </a:lnTo>
                    <a:cubicBezTo>
                      <a:pt x="11648" y="9019"/>
                      <a:pt x="12261" y="7500"/>
                      <a:pt x="12682" y="5945"/>
                    </a:cubicBezTo>
                    <a:cubicBezTo>
                      <a:pt x="13463" y="3062"/>
                      <a:pt x="13043" y="0"/>
                      <a:pt x="1304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" name="Google Shape;400;p37"/>
              <p:cNvSpPr/>
              <p:nvPr/>
            </p:nvSpPr>
            <p:spPr>
              <a:xfrm>
                <a:off x="3186900" y="4047125"/>
                <a:ext cx="279600" cy="31675"/>
              </a:xfrm>
              <a:custGeom>
                <a:avLst/>
                <a:gdLst/>
                <a:ahLst/>
                <a:cxnLst/>
                <a:rect l="l" t="t" r="r" b="b"/>
                <a:pathLst>
                  <a:path w="11184" h="1267" extrusionOk="0">
                    <a:moveTo>
                      <a:pt x="0" y="0"/>
                    </a:moveTo>
                    <a:lnTo>
                      <a:pt x="0" y="1266"/>
                    </a:lnTo>
                    <a:lnTo>
                      <a:pt x="11183" y="1266"/>
                    </a:lnTo>
                    <a:lnTo>
                      <a:pt x="1118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" name="Google Shape;401;p37"/>
              <p:cNvSpPr/>
              <p:nvPr/>
            </p:nvSpPr>
            <p:spPr>
              <a:xfrm>
                <a:off x="3004875" y="4044950"/>
                <a:ext cx="291950" cy="116025"/>
              </a:xfrm>
              <a:custGeom>
                <a:avLst/>
                <a:gdLst/>
                <a:ahLst/>
                <a:cxnLst/>
                <a:rect l="l" t="t" r="r" b="b"/>
                <a:pathLst>
                  <a:path w="11678" h="4641" extrusionOk="0">
                    <a:moveTo>
                      <a:pt x="5732" y="0"/>
                    </a:moveTo>
                    <a:cubicBezTo>
                      <a:pt x="1076" y="0"/>
                      <a:pt x="620" y="2311"/>
                      <a:pt x="0" y="4624"/>
                    </a:cubicBezTo>
                    <a:cubicBezTo>
                      <a:pt x="0" y="4624"/>
                      <a:pt x="281" y="4640"/>
                      <a:pt x="760" y="4640"/>
                    </a:cubicBezTo>
                    <a:cubicBezTo>
                      <a:pt x="2135" y="4640"/>
                      <a:pt x="5149" y="4508"/>
                      <a:pt x="7894" y="3490"/>
                    </a:cubicBezTo>
                    <a:cubicBezTo>
                      <a:pt x="11528" y="2144"/>
                      <a:pt x="11677" y="0"/>
                      <a:pt x="1167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" name="Google Shape;402;p37"/>
              <p:cNvSpPr/>
              <p:nvPr/>
            </p:nvSpPr>
            <p:spPr>
              <a:xfrm>
                <a:off x="2680500" y="3880075"/>
                <a:ext cx="230350" cy="415825"/>
              </a:xfrm>
              <a:custGeom>
                <a:avLst/>
                <a:gdLst/>
                <a:ahLst/>
                <a:cxnLst/>
                <a:rect l="l" t="t" r="r" b="b"/>
                <a:pathLst>
                  <a:path w="9214" h="16633" extrusionOk="0">
                    <a:moveTo>
                      <a:pt x="6198" y="1"/>
                    </a:moveTo>
                    <a:lnTo>
                      <a:pt x="6198" y="1"/>
                    </a:lnTo>
                    <a:cubicBezTo>
                      <a:pt x="0" y="2643"/>
                      <a:pt x="1748" y="13931"/>
                      <a:pt x="1748" y="13931"/>
                    </a:cubicBezTo>
                    <a:lnTo>
                      <a:pt x="9214" y="16633"/>
                    </a:lnTo>
                    <a:cubicBezTo>
                      <a:pt x="9214" y="16633"/>
                      <a:pt x="6608" y="13044"/>
                      <a:pt x="6198" y="8967"/>
                    </a:cubicBezTo>
                    <a:cubicBezTo>
                      <a:pt x="5789" y="4889"/>
                      <a:pt x="6198" y="1"/>
                      <a:pt x="619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" name="Google Shape;403;p37"/>
              <p:cNvSpPr/>
              <p:nvPr/>
            </p:nvSpPr>
            <p:spPr>
              <a:xfrm>
                <a:off x="2679875" y="3883025"/>
                <a:ext cx="150575" cy="372300"/>
              </a:xfrm>
              <a:custGeom>
                <a:avLst/>
                <a:gdLst/>
                <a:ahLst/>
                <a:cxnLst/>
                <a:rect l="l" t="t" r="r" b="b"/>
                <a:pathLst>
                  <a:path w="6023" h="14892" extrusionOk="0">
                    <a:moveTo>
                      <a:pt x="6023" y="1"/>
                    </a:moveTo>
                    <a:lnTo>
                      <a:pt x="6023" y="1"/>
                    </a:lnTo>
                    <a:cubicBezTo>
                      <a:pt x="1" y="2758"/>
                      <a:pt x="1721" y="13862"/>
                      <a:pt x="1721" y="13862"/>
                    </a:cubicBezTo>
                    <a:lnTo>
                      <a:pt x="4565" y="14892"/>
                    </a:lnTo>
                    <a:cubicBezTo>
                      <a:pt x="4542" y="14738"/>
                      <a:pt x="4519" y="14584"/>
                      <a:pt x="4498" y="14434"/>
                    </a:cubicBezTo>
                    <a:cubicBezTo>
                      <a:pt x="4234" y="12570"/>
                      <a:pt x="4085" y="10703"/>
                      <a:pt x="4176" y="8819"/>
                    </a:cubicBezTo>
                    <a:cubicBezTo>
                      <a:pt x="4321" y="5854"/>
                      <a:pt x="4972" y="2820"/>
                      <a:pt x="602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" name="Google Shape;404;p37"/>
              <p:cNvSpPr/>
              <p:nvPr/>
            </p:nvSpPr>
            <p:spPr>
              <a:xfrm>
                <a:off x="2812350" y="4242300"/>
                <a:ext cx="480075" cy="94975"/>
              </a:xfrm>
              <a:custGeom>
                <a:avLst/>
                <a:gdLst/>
                <a:ahLst/>
                <a:cxnLst/>
                <a:rect l="l" t="t" r="r" b="b"/>
                <a:pathLst>
                  <a:path w="19203" h="3799" extrusionOk="0">
                    <a:moveTo>
                      <a:pt x="1" y="1"/>
                    </a:moveTo>
                    <a:lnTo>
                      <a:pt x="1" y="3799"/>
                    </a:lnTo>
                    <a:lnTo>
                      <a:pt x="19202" y="3799"/>
                    </a:lnTo>
                    <a:lnTo>
                      <a:pt x="1893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" name="Google Shape;405;p37"/>
              <p:cNvSpPr/>
              <p:nvPr/>
            </p:nvSpPr>
            <p:spPr>
              <a:xfrm>
                <a:off x="2681650" y="4239650"/>
                <a:ext cx="196400" cy="196425"/>
              </a:xfrm>
              <a:custGeom>
                <a:avLst/>
                <a:gdLst/>
                <a:ahLst/>
                <a:cxnLst/>
                <a:rect l="l" t="t" r="r" b="b"/>
                <a:pathLst>
                  <a:path w="7856" h="7857" extrusionOk="0">
                    <a:moveTo>
                      <a:pt x="3928" y="1"/>
                    </a:moveTo>
                    <a:cubicBezTo>
                      <a:pt x="1759" y="1"/>
                      <a:pt x="1" y="1759"/>
                      <a:pt x="1" y="3930"/>
                    </a:cubicBezTo>
                    <a:cubicBezTo>
                      <a:pt x="1" y="6099"/>
                      <a:pt x="1759" y="7857"/>
                      <a:pt x="3928" y="7857"/>
                    </a:cubicBezTo>
                    <a:cubicBezTo>
                      <a:pt x="6097" y="7857"/>
                      <a:pt x="7855" y="6099"/>
                      <a:pt x="7855" y="3930"/>
                    </a:cubicBezTo>
                    <a:cubicBezTo>
                      <a:pt x="7855" y="1759"/>
                      <a:pt x="6097" y="1"/>
                      <a:pt x="39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" name="Google Shape;406;p37"/>
              <p:cNvSpPr/>
              <p:nvPr/>
            </p:nvSpPr>
            <p:spPr>
              <a:xfrm>
                <a:off x="2724200" y="4282225"/>
                <a:ext cx="111275" cy="111275"/>
              </a:xfrm>
              <a:custGeom>
                <a:avLst/>
                <a:gdLst/>
                <a:ahLst/>
                <a:cxnLst/>
                <a:rect l="l" t="t" r="r" b="b"/>
                <a:pathLst>
                  <a:path w="4451" h="4451" extrusionOk="0">
                    <a:moveTo>
                      <a:pt x="2226" y="1"/>
                    </a:moveTo>
                    <a:cubicBezTo>
                      <a:pt x="998" y="1"/>
                      <a:pt x="0" y="997"/>
                      <a:pt x="0" y="2227"/>
                    </a:cubicBezTo>
                    <a:cubicBezTo>
                      <a:pt x="0" y="3455"/>
                      <a:pt x="998" y="4451"/>
                      <a:pt x="2226" y="4451"/>
                    </a:cubicBezTo>
                    <a:cubicBezTo>
                      <a:pt x="3454" y="4451"/>
                      <a:pt x="4450" y="3455"/>
                      <a:pt x="4450" y="2227"/>
                    </a:cubicBezTo>
                    <a:cubicBezTo>
                      <a:pt x="4450" y="997"/>
                      <a:pt x="3454" y="1"/>
                      <a:pt x="222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" name="Google Shape;407;p37"/>
              <p:cNvSpPr/>
              <p:nvPr/>
            </p:nvSpPr>
            <p:spPr>
              <a:xfrm>
                <a:off x="2740600" y="4298600"/>
                <a:ext cx="78500" cy="78525"/>
              </a:xfrm>
              <a:custGeom>
                <a:avLst/>
                <a:gdLst/>
                <a:ahLst/>
                <a:cxnLst/>
                <a:rect l="l" t="t" r="r" b="b"/>
                <a:pathLst>
                  <a:path w="3140" h="3141" extrusionOk="0">
                    <a:moveTo>
                      <a:pt x="1570" y="1"/>
                    </a:moveTo>
                    <a:cubicBezTo>
                      <a:pt x="703" y="1"/>
                      <a:pt x="1" y="703"/>
                      <a:pt x="1" y="1572"/>
                    </a:cubicBezTo>
                    <a:cubicBezTo>
                      <a:pt x="1" y="2437"/>
                      <a:pt x="703" y="3141"/>
                      <a:pt x="1570" y="3141"/>
                    </a:cubicBezTo>
                    <a:cubicBezTo>
                      <a:pt x="2437" y="3141"/>
                      <a:pt x="3139" y="2438"/>
                      <a:pt x="3139" y="1572"/>
                    </a:cubicBezTo>
                    <a:cubicBezTo>
                      <a:pt x="3139" y="703"/>
                      <a:pt x="2437" y="1"/>
                      <a:pt x="157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" name="Google Shape;408;p37"/>
              <p:cNvSpPr/>
              <p:nvPr/>
            </p:nvSpPr>
            <p:spPr>
              <a:xfrm>
                <a:off x="2644900" y="4205475"/>
                <a:ext cx="267225" cy="132200"/>
              </a:xfrm>
              <a:custGeom>
                <a:avLst/>
                <a:gdLst/>
                <a:ahLst/>
                <a:cxnLst/>
                <a:rect l="l" t="t" r="r" b="b"/>
                <a:pathLst>
                  <a:path w="10689" h="5288" extrusionOk="0">
                    <a:moveTo>
                      <a:pt x="5344" y="0"/>
                    </a:moveTo>
                    <a:cubicBezTo>
                      <a:pt x="2412" y="0"/>
                      <a:pt x="31" y="2362"/>
                      <a:pt x="0" y="5288"/>
                    </a:cubicBezTo>
                    <a:lnTo>
                      <a:pt x="10688" y="5288"/>
                    </a:lnTo>
                    <a:cubicBezTo>
                      <a:pt x="10658" y="2362"/>
                      <a:pt x="8277" y="0"/>
                      <a:pt x="534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" name="Google Shape;409;p37"/>
              <p:cNvSpPr/>
              <p:nvPr/>
            </p:nvSpPr>
            <p:spPr>
              <a:xfrm>
                <a:off x="3100425" y="4239650"/>
                <a:ext cx="196425" cy="196425"/>
              </a:xfrm>
              <a:custGeom>
                <a:avLst/>
                <a:gdLst/>
                <a:ahLst/>
                <a:cxnLst/>
                <a:rect l="l" t="t" r="r" b="b"/>
                <a:pathLst>
                  <a:path w="7857" h="7857" extrusionOk="0">
                    <a:moveTo>
                      <a:pt x="3928" y="1"/>
                    </a:moveTo>
                    <a:cubicBezTo>
                      <a:pt x="1759" y="1"/>
                      <a:pt x="1" y="1759"/>
                      <a:pt x="1" y="3930"/>
                    </a:cubicBezTo>
                    <a:cubicBezTo>
                      <a:pt x="1" y="6099"/>
                      <a:pt x="1759" y="7857"/>
                      <a:pt x="3928" y="7857"/>
                    </a:cubicBezTo>
                    <a:cubicBezTo>
                      <a:pt x="6097" y="7857"/>
                      <a:pt x="7857" y="6099"/>
                      <a:pt x="7857" y="3930"/>
                    </a:cubicBezTo>
                    <a:cubicBezTo>
                      <a:pt x="7857" y="1759"/>
                      <a:pt x="6098" y="1"/>
                      <a:pt x="39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" name="Google Shape;410;p37"/>
              <p:cNvSpPr/>
              <p:nvPr/>
            </p:nvSpPr>
            <p:spPr>
              <a:xfrm>
                <a:off x="3143000" y="4282225"/>
                <a:ext cx="111250" cy="111275"/>
              </a:xfrm>
              <a:custGeom>
                <a:avLst/>
                <a:gdLst/>
                <a:ahLst/>
                <a:cxnLst/>
                <a:rect l="l" t="t" r="r" b="b"/>
                <a:pathLst>
                  <a:path w="4450" h="4451" extrusionOk="0">
                    <a:moveTo>
                      <a:pt x="2225" y="1"/>
                    </a:moveTo>
                    <a:cubicBezTo>
                      <a:pt x="997" y="1"/>
                      <a:pt x="1" y="997"/>
                      <a:pt x="1" y="2227"/>
                    </a:cubicBezTo>
                    <a:cubicBezTo>
                      <a:pt x="1" y="3455"/>
                      <a:pt x="997" y="4451"/>
                      <a:pt x="2225" y="4451"/>
                    </a:cubicBezTo>
                    <a:cubicBezTo>
                      <a:pt x="3453" y="4451"/>
                      <a:pt x="4449" y="3455"/>
                      <a:pt x="4449" y="2227"/>
                    </a:cubicBezTo>
                    <a:cubicBezTo>
                      <a:pt x="4449" y="997"/>
                      <a:pt x="3453" y="1"/>
                      <a:pt x="222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" name="Google Shape;411;p37"/>
              <p:cNvSpPr/>
              <p:nvPr/>
            </p:nvSpPr>
            <p:spPr>
              <a:xfrm>
                <a:off x="3159375" y="4298600"/>
                <a:ext cx="78525" cy="78525"/>
              </a:xfrm>
              <a:custGeom>
                <a:avLst/>
                <a:gdLst/>
                <a:ahLst/>
                <a:cxnLst/>
                <a:rect l="l" t="t" r="r" b="b"/>
                <a:pathLst>
                  <a:path w="3141" h="3141" extrusionOk="0">
                    <a:moveTo>
                      <a:pt x="1570" y="1"/>
                    </a:moveTo>
                    <a:cubicBezTo>
                      <a:pt x="703" y="1"/>
                      <a:pt x="1" y="703"/>
                      <a:pt x="1" y="1572"/>
                    </a:cubicBezTo>
                    <a:cubicBezTo>
                      <a:pt x="1" y="2437"/>
                      <a:pt x="703" y="3141"/>
                      <a:pt x="1570" y="3141"/>
                    </a:cubicBezTo>
                    <a:cubicBezTo>
                      <a:pt x="2437" y="3141"/>
                      <a:pt x="3141" y="2438"/>
                      <a:pt x="3141" y="1572"/>
                    </a:cubicBezTo>
                    <a:cubicBezTo>
                      <a:pt x="3141" y="703"/>
                      <a:pt x="2437" y="1"/>
                      <a:pt x="157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412;p37"/>
              <p:cNvSpPr/>
              <p:nvPr/>
            </p:nvSpPr>
            <p:spPr>
              <a:xfrm>
                <a:off x="3064100" y="4205475"/>
                <a:ext cx="267225" cy="132200"/>
              </a:xfrm>
              <a:custGeom>
                <a:avLst/>
                <a:gdLst/>
                <a:ahLst/>
                <a:cxnLst/>
                <a:rect l="l" t="t" r="r" b="b"/>
                <a:pathLst>
                  <a:path w="10689" h="5288" extrusionOk="0">
                    <a:moveTo>
                      <a:pt x="5345" y="0"/>
                    </a:moveTo>
                    <a:cubicBezTo>
                      <a:pt x="2412" y="0"/>
                      <a:pt x="31" y="2362"/>
                      <a:pt x="1" y="5288"/>
                    </a:cubicBezTo>
                    <a:lnTo>
                      <a:pt x="10689" y="5288"/>
                    </a:lnTo>
                    <a:cubicBezTo>
                      <a:pt x="10658" y="2362"/>
                      <a:pt x="8277" y="0"/>
                      <a:pt x="534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37"/>
              <p:cNvSpPr/>
              <p:nvPr/>
            </p:nvSpPr>
            <p:spPr>
              <a:xfrm>
                <a:off x="2738500" y="3851950"/>
                <a:ext cx="179400" cy="105550"/>
              </a:xfrm>
              <a:custGeom>
                <a:avLst/>
                <a:gdLst/>
                <a:ahLst/>
                <a:cxnLst/>
                <a:rect l="l" t="t" r="r" b="b"/>
                <a:pathLst>
                  <a:path w="7176" h="4222" extrusionOk="0">
                    <a:moveTo>
                      <a:pt x="1872" y="1"/>
                    </a:moveTo>
                    <a:cubicBezTo>
                      <a:pt x="877" y="1"/>
                      <a:pt x="0" y="913"/>
                      <a:pt x="0" y="1907"/>
                    </a:cubicBezTo>
                    <a:lnTo>
                      <a:pt x="0" y="2447"/>
                    </a:lnTo>
                    <a:cubicBezTo>
                      <a:pt x="0" y="3442"/>
                      <a:pt x="877" y="4221"/>
                      <a:pt x="1872" y="4221"/>
                    </a:cubicBezTo>
                    <a:lnTo>
                      <a:pt x="5475" y="4221"/>
                    </a:lnTo>
                    <a:cubicBezTo>
                      <a:pt x="6470" y="4221"/>
                      <a:pt x="7175" y="3442"/>
                      <a:pt x="7175" y="2447"/>
                    </a:cubicBezTo>
                    <a:lnTo>
                      <a:pt x="7175" y="1907"/>
                    </a:lnTo>
                    <a:cubicBezTo>
                      <a:pt x="7175" y="913"/>
                      <a:pt x="6470" y="1"/>
                      <a:pt x="54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" name="Google Shape;414;p37"/>
              <p:cNvSpPr/>
              <p:nvPr/>
            </p:nvSpPr>
            <p:spPr>
              <a:xfrm>
                <a:off x="2738375" y="3852975"/>
                <a:ext cx="40550" cy="92000"/>
              </a:xfrm>
              <a:custGeom>
                <a:avLst/>
                <a:gdLst/>
                <a:ahLst/>
                <a:cxnLst/>
                <a:rect l="l" t="t" r="r" b="b"/>
                <a:pathLst>
                  <a:path w="1622" h="3680" extrusionOk="0">
                    <a:moveTo>
                      <a:pt x="1511" y="0"/>
                    </a:moveTo>
                    <a:cubicBezTo>
                      <a:pt x="633" y="121"/>
                      <a:pt x="1" y="1004"/>
                      <a:pt x="1" y="1915"/>
                    </a:cubicBezTo>
                    <a:lnTo>
                      <a:pt x="1" y="2455"/>
                    </a:lnTo>
                    <a:cubicBezTo>
                      <a:pt x="1" y="2962"/>
                      <a:pt x="248" y="3353"/>
                      <a:pt x="583" y="3679"/>
                    </a:cubicBezTo>
                    <a:cubicBezTo>
                      <a:pt x="669" y="3528"/>
                      <a:pt x="717" y="3441"/>
                      <a:pt x="797" y="3287"/>
                    </a:cubicBezTo>
                    <a:cubicBezTo>
                      <a:pt x="1101" y="2699"/>
                      <a:pt x="1112" y="2747"/>
                      <a:pt x="1305" y="2122"/>
                    </a:cubicBezTo>
                    <a:cubicBezTo>
                      <a:pt x="1422" y="1741"/>
                      <a:pt x="1547" y="1355"/>
                      <a:pt x="1617" y="963"/>
                    </a:cubicBezTo>
                    <a:lnTo>
                      <a:pt x="1617" y="963"/>
                    </a:lnTo>
                    <a:cubicBezTo>
                      <a:pt x="1616" y="967"/>
                      <a:pt x="1614" y="968"/>
                      <a:pt x="1613" y="968"/>
                    </a:cubicBezTo>
                    <a:cubicBezTo>
                      <a:pt x="1600" y="968"/>
                      <a:pt x="1616" y="666"/>
                      <a:pt x="1621" y="497"/>
                    </a:cubicBezTo>
                    <a:cubicBezTo>
                      <a:pt x="1605" y="424"/>
                      <a:pt x="1521" y="44"/>
                      <a:pt x="151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" name="Google Shape;415;p37"/>
              <p:cNvSpPr/>
              <p:nvPr/>
            </p:nvSpPr>
            <p:spPr>
              <a:xfrm>
                <a:off x="2822775" y="3868250"/>
                <a:ext cx="76400" cy="76400"/>
              </a:xfrm>
              <a:custGeom>
                <a:avLst/>
                <a:gdLst/>
                <a:ahLst/>
                <a:cxnLst/>
                <a:rect l="l" t="t" r="r" b="b"/>
                <a:pathLst>
                  <a:path w="3056" h="3056" extrusionOk="0">
                    <a:moveTo>
                      <a:pt x="1528" y="1"/>
                    </a:moveTo>
                    <a:cubicBezTo>
                      <a:pt x="684" y="1"/>
                      <a:pt x="0" y="684"/>
                      <a:pt x="0" y="1528"/>
                    </a:cubicBezTo>
                    <a:cubicBezTo>
                      <a:pt x="0" y="2371"/>
                      <a:pt x="684" y="3055"/>
                      <a:pt x="1528" y="3055"/>
                    </a:cubicBezTo>
                    <a:cubicBezTo>
                      <a:pt x="2371" y="3055"/>
                      <a:pt x="3055" y="2371"/>
                      <a:pt x="3055" y="1528"/>
                    </a:cubicBezTo>
                    <a:cubicBezTo>
                      <a:pt x="3055" y="684"/>
                      <a:pt x="2371" y="1"/>
                      <a:pt x="15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37"/>
              <p:cNvSpPr/>
              <p:nvPr/>
            </p:nvSpPr>
            <p:spPr>
              <a:xfrm>
                <a:off x="2843800" y="3889275"/>
                <a:ext cx="34350" cy="34350"/>
              </a:xfrm>
              <a:custGeom>
                <a:avLst/>
                <a:gdLst/>
                <a:ahLst/>
                <a:cxnLst/>
                <a:rect l="l" t="t" r="r" b="b"/>
                <a:pathLst>
                  <a:path w="1374" h="1374" extrusionOk="0">
                    <a:moveTo>
                      <a:pt x="687" y="0"/>
                    </a:moveTo>
                    <a:cubicBezTo>
                      <a:pt x="308" y="0"/>
                      <a:pt x="0" y="308"/>
                      <a:pt x="0" y="687"/>
                    </a:cubicBezTo>
                    <a:cubicBezTo>
                      <a:pt x="0" y="1067"/>
                      <a:pt x="306" y="1374"/>
                      <a:pt x="687" y="1374"/>
                    </a:cubicBezTo>
                    <a:cubicBezTo>
                      <a:pt x="1066" y="1374"/>
                      <a:pt x="1373" y="1067"/>
                      <a:pt x="1373" y="687"/>
                    </a:cubicBezTo>
                    <a:cubicBezTo>
                      <a:pt x="1373" y="308"/>
                      <a:pt x="1066" y="0"/>
                      <a:pt x="68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30" name="Picture 29">
            <a:extLst>
              <a:ext uri="{FF2B5EF4-FFF2-40B4-BE49-F238E27FC236}">
                <a16:creationId xmlns:a16="http://schemas.microsoft.com/office/drawing/2014/main" id="{9D889C64-93BD-46DC-A6BA-E47DC58075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9047" y="907567"/>
            <a:ext cx="6899456" cy="38870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084589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36"/>
          <p:cNvSpPr txBox="1">
            <a:spLocks noGrp="1"/>
          </p:cNvSpPr>
          <p:nvPr>
            <p:ph type="title" idx="4"/>
          </p:nvPr>
        </p:nvSpPr>
        <p:spPr>
          <a:xfrm>
            <a:off x="159198" y="126035"/>
            <a:ext cx="8377032" cy="85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4000" b="1" dirty="0"/>
              <a:t>Insights From Product Analysis</a:t>
            </a:r>
            <a:r>
              <a:rPr lang="en-US" sz="4000" dirty="0"/>
              <a:t>:</a:t>
            </a:r>
          </a:p>
        </p:txBody>
      </p:sp>
      <p:sp>
        <p:nvSpPr>
          <p:cNvPr id="355" name="Google Shape;355;p36"/>
          <p:cNvSpPr/>
          <p:nvPr/>
        </p:nvSpPr>
        <p:spPr>
          <a:xfrm>
            <a:off x="3630414" y="3882487"/>
            <a:ext cx="717300" cy="717300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6" name="Google Shape;356;p36"/>
          <p:cNvGrpSpPr/>
          <p:nvPr/>
        </p:nvGrpSpPr>
        <p:grpSpPr>
          <a:xfrm>
            <a:off x="3840112" y="4017390"/>
            <a:ext cx="297903" cy="362048"/>
            <a:chOff x="8054406" y="3814489"/>
            <a:chExt cx="276964" cy="336601"/>
          </a:xfrm>
        </p:grpSpPr>
        <p:sp>
          <p:nvSpPr>
            <p:cNvPr id="357" name="Google Shape;357;p36"/>
            <p:cNvSpPr/>
            <p:nvPr/>
          </p:nvSpPr>
          <p:spPr>
            <a:xfrm>
              <a:off x="8054406" y="3843218"/>
              <a:ext cx="276964" cy="307872"/>
            </a:xfrm>
            <a:custGeom>
              <a:avLst/>
              <a:gdLst/>
              <a:ahLst/>
              <a:cxnLst/>
              <a:rect l="l" t="t" r="r" b="b"/>
              <a:pathLst>
                <a:path w="10547" h="11724" extrusionOk="0">
                  <a:moveTo>
                    <a:pt x="2441" y="0"/>
                  </a:moveTo>
                  <a:cubicBezTo>
                    <a:pt x="2422" y="0"/>
                    <a:pt x="2393" y="0"/>
                    <a:pt x="2374" y="10"/>
                  </a:cubicBezTo>
                  <a:lnTo>
                    <a:pt x="115" y="928"/>
                  </a:lnTo>
                  <a:cubicBezTo>
                    <a:pt x="48" y="957"/>
                    <a:pt x="0" y="1024"/>
                    <a:pt x="0" y="1101"/>
                  </a:cubicBezTo>
                  <a:lnTo>
                    <a:pt x="0" y="11532"/>
                  </a:lnTo>
                  <a:cubicBezTo>
                    <a:pt x="0" y="11637"/>
                    <a:pt x="77" y="11724"/>
                    <a:pt x="182" y="11724"/>
                  </a:cubicBezTo>
                  <a:lnTo>
                    <a:pt x="10355" y="11724"/>
                  </a:lnTo>
                  <a:cubicBezTo>
                    <a:pt x="10461" y="11724"/>
                    <a:pt x="10537" y="11637"/>
                    <a:pt x="10537" y="11532"/>
                  </a:cubicBezTo>
                  <a:lnTo>
                    <a:pt x="10537" y="1110"/>
                  </a:lnTo>
                  <a:cubicBezTo>
                    <a:pt x="10547" y="1034"/>
                    <a:pt x="10499" y="967"/>
                    <a:pt x="10432" y="928"/>
                  </a:cubicBezTo>
                  <a:lnTo>
                    <a:pt x="8173" y="10"/>
                  </a:lnTo>
                  <a:cubicBezTo>
                    <a:pt x="8154" y="0"/>
                    <a:pt x="8135" y="0"/>
                    <a:pt x="8106" y="0"/>
                  </a:cubicBezTo>
                  <a:lnTo>
                    <a:pt x="8087" y="0"/>
                  </a:lnTo>
                  <a:cubicBezTo>
                    <a:pt x="8020" y="0"/>
                    <a:pt x="7953" y="29"/>
                    <a:pt x="7925" y="86"/>
                  </a:cubicBezTo>
                  <a:lnTo>
                    <a:pt x="6757" y="1962"/>
                  </a:lnTo>
                  <a:lnTo>
                    <a:pt x="6623" y="1818"/>
                  </a:lnTo>
                  <a:cubicBezTo>
                    <a:pt x="6587" y="1782"/>
                    <a:pt x="6539" y="1766"/>
                    <a:pt x="6490" y="1766"/>
                  </a:cubicBezTo>
                  <a:cubicBezTo>
                    <a:pt x="6436" y="1766"/>
                    <a:pt x="6381" y="1787"/>
                    <a:pt x="6345" y="1828"/>
                  </a:cubicBezTo>
                  <a:lnTo>
                    <a:pt x="5743" y="2527"/>
                  </a:lnTo>
                  <a:cubicBezTo>
                    <a:pt x="5704" y="2574"/>
                    <a:pt x="5695" y="2632"/>
                    <a:pt x="5704" y="2689"/>
                  </a:cubicBezTo>
                  <a:lnTo>
                    <a:pt x="6881" y="8757"/>
                  </a:lnTo>
                  <a:lnTo>
                    <a:pt x="5274" y="10317"/>
                  </a:lnTo>
                  <a:lnTo>
                    <a:pt x="3666" y="8757"/>
                  </a:lnTo>
                  <a:lnTo>
                    <a:pt x="4853" y="2689"/>
                  </a:lnTo>
                  <a:cubicBezTo>
                    <a:pt x="4862" y="2632"/>
                    <a:pt x="4843" y="2574"/>
                    <a:pt x="4805" y="2527"/>
                  </a:cubicBezTo>
                  <a:lnTo>
                    <a:pt x="4211" y="1828"/>
                  </a:lnTo>
                  <a:cubicBezTo>
                    <a:pt x="4171" y="1787"/>
                    <a:pt x="4116" y="1766"/>
                    <a:pt x="4063" y="1766"/>
                  </a:cubicBezTo>
                  <a:cubicBezTo>
                    <a:pt x="4016" y="1766"/>
                    <a:pt x="3970" y="1782"/>
                    <a:pt x="3934" y="1818"/>
                  </a:cubicBezTo>
                  <a:lnTo>
                    <a:pt x="3800" y="1962"/>
                  </a:lnTo>
                  <a:lnTo>
                    <a:pt x="2623" y="86"/>
                  </a:lnTo>
                  <a:cubicBezTo>
                    <a:pt x="2594" y="29"/>
                    <a:pt x="2536" y="0"/>
                    <a:pt x="24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36"/>
            <p:cNvSpPr/>
            <p:nvPr/>
          </p:nvSpPr>
          <p:spPr>
            <a:xfrm>
              <a:off x="8313251" y="3861311"/>
              <a:ext cx="18119" cy="289543"/>
            </a:xfrm>
            <a:custGeom>
              <a:avLst/>
              <a:gdLst/>
              <a:ahLst/>
              <a:cxnLst/>
              <a:rect l="l" t="t" r="r" b="b"/>
              <a:pathLst>
                <a:path w="690" h="11026" extrusionOk="0">
                  <a:moveTo>
                    <a:pt x="1" y="0"/>
                  </a:moveTo>
                  <a:lnTo>
                    <a:pt x="1" y="11025"/>
                  </a:lnTo>
                  <a:lnTo>
                    <a:pt x="498" y="11025"/>
                  </a:lnTo>
                  <a:cubicBezTo>
                    <a:pt x="604" y="11025"/>
                    <a:pt x="690" y="10939"/>
                    <a:pt x="690" y="10843"/>
                  </a:cubicBezTo>
                  <a:lnTo>
                    <a:pt x="690" y="421"/>
                  </a:lnTo>
                  <a:cubicBezTo>
                    <a:pt x="690" y="345"/>
                    <a:pt x="642" y="268"/>
                    <a:pt x="575" y="239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B05A00">
                <a:alpha val="30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36"/>
            <p:cNvSpPr/>
            <p:nvPr/>
          </p:nvSpPr>
          <p:spPr>
            <a:xfrm>
              <a:off x="8138333" y="3904036"/>
              <a:ext cx="109110" cy="225757"/>
            </a:xfrm>
            <a:custGeom>
              <a:avLst/>
              <a:gdLst/>
              <a:ahLst/>
              <a:cxnLst/>
              <a:rect l="l" t="t" r="r" b="b"/>
              <a:pathLst>
                <a:path w="4155" h="8597" extrusionOk="0">
                  <a:moveTo>
                    <a:pt x="1446" y="0"/>
                  </a:moveTo>
                  <a:cubicBezTo>
                    <a:pt x="1350" y="0"/>
                    <a:pt x="1274" y="67"/>
                    <a:pt x="1255" y="163"/>
                  </a:cubicBezTo>
                  <a:lnTo>
                    <a:pt x="20" y="6546"/>
                  </a:lnTo>
                  <a:cubicBezTo>
                    <a:pt x="1" y="6613"/>
                    <a:pt x="20" y="6680"/>
                    <a:pt x="68" y="6728"/>
                  </a:cubicBezTo>
                  <a:lnTo>
                    <a:pt x="1944" y="8546"/>
                  </a:lnTo>
                  <a:cubicBezTo>
                    <a:pt x="1982" y="8580"/>
                    <a:pt x="2032" y="8597"/>
                    <a:pt x="2081" y="8597"/>
                  </a:cubicBezTo>
                  <a:cubicBezTo>
                    <a:pt x="2130" y="8597"/>
                    <a:pt x="2178" y="8580"/>
                    <a:pt x="2212" y="8546"/>
                  </a:cubicBezTo>
                  <a:lnTo>
                    <a:pt x="4087" y="6728"/>
                  </a:lnTo>
                  <a:cubicBezTo>
                    <a:pt x="4135" y="6680"/>
                    <a:pt x="4154" y="6613"/>
                    <a:pt x="4145" y="6546"/>
                  </a:cubicBezTo>
                  <a:lnTo>
                    <a:pt x="2910" y="163"/>
                  </a:lnTo>
                  <a:cubicBezTo>
                    <a:pt x="2891" y="67"/>
                    <a:pt x="2805" y="0"/>
                    <a:pt x="271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36"/>
            <p:cNvSpPr/>
            <p:nvPr/>
          </p:nvSpPr>
          <p:spPr>
            <a:xfrm>
              <a:off x="8180322" y="3904036"/>
              <a:ext cx="67121" cy="225705"/>
            </a:xfrm>
            <a:custGeom>
              <a:avLst/>
              <a:gdLst/>
              <a:ahLst/>
              <a:cxnLst/>
              <a:rect l="l" t="t" r="r" b="b"/>
              <a:pathLst>
                <a:path w="2556" h="8595" extrusionOk="0">
                  <a:moveTo>
                    <a:pt x="526" y="0"/>
                  </a:moveTo>
                  <a:lnTo>
                    <a:pt x="1742" y="6259"/>
                  </a:lnTo>
                  <a:lnTo>
                    <a:pt x="0" y="8211"/>
                  </a:lnTo>
                  <a:lnTo>
                    <a:pt x="345" y="8537"/>
                  </a:lnTo>
                  <a:cubicBezTo>
                    <a:pt x="383" y="8575"/>
                    <a:pt x="433" y="8594"/>
                    <a:pt x="482" y="8594"/>
                  </a:cubicBezTo>
                  <a:cubicBezTo>
                    <a:pt x="531" y="8594"/>
                    <a:pt x="579" y="8575"/>
                    <a:pt x="613" y="8537"/>
                  </a:cubicBezTo>
                  <a:lnTo>
                    <a:pt x="2488" y="6718"/>
                  </a:lnTo>
                  <a:cubicBezTo>
                    <a:pt x="2536" y="6680"/>
                    <a:pt x="2555" y="6613"/>
                    <a:pt x="2546" y="6546"/>
                  </a:cubicBezTo>
                  <a:lnTo>
                    <a:pt x="1311" y="163"/>
                  </a:lnTo>
                  <a:cubicBezTo>
                    <a:pt x="1292" y="67"/>
                    <a:pt x="1206" y="0"/>
                    <a:pt x="1120" y="0"/>
                  </a:cubicBezTo>
                  <a:close/>
                </a:path>
              </a:pathLst>
            </a:custGeom>
            <a:solidFill>
              <a:srgbClr val="454C53">
                <a:alpha val="36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36"/>
            <p:cNvSpPr/>
            <p:nvPr/>
          </p:nvSpPr>
          <p:spPr>
            <a:xfrm>
              <a:off x="8155927" y="3857267"/>
              <a:ext cx="74158" cy="55566"/>
            </a:xfrm>
            <a:custGeom>
              <a:avLst/>
              <a:gdLst/>
              <a:ahLst/>
              <a:cxnLst/>
              <a:rect l="l" t="t" r="r" b="b"/>
              <a:pathLst>
                <a:path w="2824" h="2116" extrusionOk="0">
                  <a:moveTo>
                    <a:pt x="1412" y="1"/>
                  </a:moveTo>
                  <a:cubicBezTo>
                    <a:pt x="1365" y="1"/>
                    <a:pt x="1317" y="20"/>
                    <a:pt x="1283" y="58"/>
                  </a:cubicBezTo>
                  <a:lnTo>
                    <a:pt x="68" y="1293"/>
                  </a:lnTo>
                  <a:cubicBezTo>
                    <a:pt x="1" y="1360"/>
                    <a:pt x="1" y="1465"/>
                    <a:pt x="58" y="1542"/>
                  </a:cubicBezTo>
                  <a:lnTo>
                    <a:pt x="556" y="2116"/>
                  </a:lnTo>
                  <a:lnTo>
                    <a:pt x="2269" y="2116"/>
                  </a:lnTo>
                  <a:lnTo>
                    <a:pt x="2767" y="1542"/>
                  </a:lnTo>
                  <a:cubicBezTo>
                    <a:pt x="2824" y="1465"/>
                    <a:pt x="2824" y="1360"/>
                    <a:pt x="2757" y="1293"/>
                  </a:cubicBezTo>
                  <a:lnTo>
                    <a:pt x="1542" y="58"/>
                  </a:lnTo>
                  <a:cubicBezTo>
                    <a:pt x="1508" y="20"/>
                    <a:pt x="1460" y="1"/>
                    <a:pt x="141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36"/>
            <p:cNvSpPr/>
            <p:nvPr/>
          </p:nvSpPr>
          <p:spPr>
            <a:xfrm>
              <a:off x="8195895" y="3882660"/>
              <a:ext cx="34191" cy="30173"/>
            </a:xfrm>
            <a:custGeom>
              <a:avLst/>
              <a:gdLst/>
              <a:ahLst/>
              <a:cxnLst/>
              <a:rect l="l" t="t" r="r" b="b"/>
              <a:pathLst>
                <a:path w="1302" h="1149" extrusionOk="0">
                  <a:moveTo>
                    <a:pt x="919" y="1"/>
                  </a:moveTo>
                  <a:lnTo>
                    <a:pt x="0" y="1149"/>
                  </a:lnTo>
                  <a:lnTo>
                    <a:pt x="747" y="1149"/>
                  </a:lnTo>
                  <a:lnTo>
                    <a:pt x="1245" y="575"/>
                  </a:lnTo>
                  <a:cubicBezTo>
                    <a:pt x="1302" y="498"/>
                    <a:pt x="1302" y="393"/>
                    <a:pt x="1235" y="326"/>
                  </a:cubicBezTo>
                  <a:lnTo>
                    <a:pt x="919" y="1"/>
                  </a:lnTo>
                  <a:close/>
                </a:path>
              </a:pathLst>
            </a:custGeom>
            <a:solidFill>
              <a:srgbClr val="454C53">
                <a:alpha val="36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36"/>
            <p:cNvSpPr/>
            <p:nvPr/>
          </p:nvSpPr>
          <p:spPr>
            <a:xfrm>
              <a:off x="8122761" y="3814568"/>
              <a:ext cx="138758" cy="52546"/>
            </a:xfrm>
            <a:custGeom>
              <a:avLst/>
              <a:gdLst/>
              <a:ahLst/>
              <a:cxnLst/>
              <a:rect l="l" t="t" r="r" b="b"/>
              <a:pathLst>
                <a:path w="5284" h="2001" extrusionOk="0">
                  <a:moveTo>
                    <a:pt x="268" y="0"/>
                  </a:moveTo>
                  <a:cubicBezTo>
                    <a:pt x="77" y="0"/>
                    <a:pt x="0" y="239"/>
                    <a:pt x="163" y="345"/>
                  </a:cubicBezTo>
                  <a:lnTo>
                    <a:pt x="2565" y="1972"/>
                  </a:lnTo>
                  <a:cubicBezTo>
                    <a:pt x="2599" y="1991"/>
                    <a:pt x="2637" y="2000"/>
                    <a:pt x="2674" y="2000"/>
                  </a:cubicBezTo>
                  <a:cubicBezTo>
                    <a:pt x="2711" y="2000"/>
                    <a:pt x="2747" y="1991"/>
                    <a:pt x="2776" y="1972"/>
                  </a:cubicBezTo>
                  <a:lnTo>
                    <a:pt x="5188" y="345"/>
                  </a:lnTo>
                  <a:cubicBezTo>
                    <a:pt x="5255" y="297"/>
                    <a:pt x="5283" y="211"/>
                    <a:pt x="5264" y="134"/>
                  </a:cubicBezTo>
                  <a:cubicBezTo>
                    <a:pt x="5235" y="57"/>
                    <a:pt x="5168" y="0"/>
                    <a:pt x="50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6"/>
            <p:cNvSpPr/>
            <p:nvPr/>
          </p:nvSpPr>
          <p:spPr>
            <a:xfrm>
              <a:off x="8113464" y="3814489"/>
              <a:ext cx="84452" cy="93092"/>
            </a:xfrm>
            <a:custGeom>
              <a:avLst/>
              <a:gdLst/>
              <a:ahLst/>
              <a:cxnLst/>
              <a:rect l="l" t="t" r="r" b="b"/>
              <a:pathLst>
                <a:path w="3216" h="3545" extrusionOk="0">
                  <a:moveTo>
                    <a:pt x="623" y="1"/>
                  </a:moveTo>
                  <a:cubicBezTo>
                    <a:pt x="546" y="1"/>
                    <a:pt x="473" y="46"/>
                    <a:pt x="441" y="118"/>
                  </a:cubicBezTo>
                  <a:lnTo>
                    <a:pt x="29" y="1171"/>
                  </a:lnTo>
                  <a:cubicBezTo>
                    <a:pt x="0" y="1228"/>
                    <a:pt x="10" y="1285"/>
                    <a:pt x="39" y="1343"/>
                  </a:cubicBezTo>
                  <a:lnTo>
                    <a:pt x="1359" y="3458"/>
                  </a:lnTo>
                  <a:cubicBezTo>
                    <a:pt x="1388" y="3506"/>
                    <a:pt x="1436" y="3534"/>
                    <a:pt x="1493" y="3544"/>
                  </a:cubicBezTo>
                  <a:lnTo>
                    <a:pt x="1512" y="3544"/>
                  </a:lnTo>
                  <a:cubicBezTo>
                    <a:pt x="1570" y="3544"/>
                    <a:pt x="1618" y="3525"/>
                    <a:pt x="1646" y="3487"/>
                  </a:cubicBezTo>
                  <a:lnTo>
                    <a:pt x="3159" y="1946"/>
                  </a:lnTo>
                  <a:cubicBezTo>
                    <a:pt x="3197" y="1908"/>
                    <a:pt x="3216" y="1850"/>
                    <a:pt x="3216" y="1793"/>
                  </a:cubicBezTo>
                  <a:cubicBezTo>
                    <a:pt x="3206" y="1735"/>
                    <a:pt x="3178" y="1687"/>
                    <a:pt x="3130" y="1659"/>
                  </a:cubicBezTo>
                  <a:lnTo>
                    <a:pt x="728" y="32"/>
                  </a:lnTo>
                  <a:cubicBezTo>
                    <a:pt x="694" y="11"/>
                    <a:pt x="658" y="1"/>
                    <a:pt x="6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36"/>
            <p:cNvSpPr/>
            <p:nvPr/>
          </p:nvSpPr>
          <p:spPr>
            <a:xfrm>
              <a:off x="8187360" y="3814489"/>
              <a:ext cx="84951" cy="93092"/>
            </a:xfrm>
            <a:custGeom>
              <a:avLst/>
              <a:gdLst/>
              <a:ahLst/>
              <a:cxnLst/>
              <a:rect l="l" t="t" r="r" b="b"/>
              <a:pathLst>
                <a:path w="3235" h="3545" extrusionOk="0">
                  <a:moveTo>
                    <a:pt x="2622" y="1"/>
                  </a:moveTo>
                  <a:cubicBezTo>
                    <a:pt x="2587" y="1"/>
                    <a:pt x="2550" y="11"/>
                    <a:pt x="2517" y="32"/>
                  </a:cubicBezTo>
                  <a:lnTo>
                    <a:pt x="105" y="1659"/>
                  </a:lnTo>
                  <a:cubicBezTo>
                    <a:pt x="10" y="1726"/>
                    <a:pt x="0" y="1860"/>
                    <a:pt x="77" y="1946"/>
                  </a:cubicBezTo>
                  <a:lnTo>
                    <a:pt x="1589" y="3487"/>
                  </a:lnTo>
                  <a:cubicBezTo>
                    <a:pt x="1617" y="3525"/>
                    <a:pt x="1665" y="3544"/>
                    <a:pt x="1723" y="3544"/>
                  </a:cubicBezTo>
                  <a:lnTo>
                    <a:pt x="1742" y="3544"/>
                  </a:lnTo>
                  <a:cubicBezTo>
                    <a:pt x="1799" y="3534"/>
                    <a:pt x="1847" y="3506"/>
                    <a:pt x="1876" y="3458"/>
                  </a:cubicBezTo>
                  <a:lnTo>
                    <a:pt x="3197" y="1343"/>
                  </a:lnTo>
                  <a:cubicBezTo>
                    <a:pt x="3225" y="1285"/>
                    <a:pt x="3235" y="1228"/>
                    <a:pt x="3216" y="1171"/>
                  </a:cubicBezTo>
                  <a:lnTo>
                    <a:pt x="2795" y="118"/>
                  </a:lnTo>
                  <a:cubicBezTo>
                    <a:pt x="2768" y="46"/>
                    <a:pt x="2698" y="1"/>
                    <a:pt x="26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6" name="Google Shape;366;p36"/>
          <p:cNvSpPr/>
          <p:nvPr/>
        </p:nvSpPr>
        <p:spPr>
          <a:xfrm>
            <a:off x="8335381" y="177121"/>
            <a:ext cx="717300" cy="717300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p36"/>
          <p:cNvSpPr/>
          <p:nvPr/>
        </p:nvSpPr>
        <p:spPr>
          <a:xfrm>
            <a:off x="2486124" y="3345345"/>
            <a:ext cx="717300" cy="717300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8" name="Google Shape;368;p36"/>
          <p:cNvGrpSpPr/>
          <p:nvPr/>
        </p:nvGrpSpPr>
        <p:grpSpPr>
          <a:xfrm>
            <a:off x="8483208" y="349787"/>
            <a:ext cx="395296" cy="371966"/>
            <a:chOff x="1359398" y="3682271"/>
            <a:chExt cx="395296" cy="371966"/>
          </a:xfrm>
        </p:grpSpPr>
        <p:sp>
          <p:nvSpPr>
            <p:cNvPr id="369" name="Google Shape;369;p36"/>
            <p:cNvSpPr/>
            <p:nvPr/>
          </p:nvSpPr>
          <p:spPr>
            <a:xfrm>
              <a:off x="1382911" y="3682271"/>
              <a:ext cx="371782" cy="371966"/>
            </a:xfrm>
            <a:custGeom>
              <a:avLst/>
              <a:gdLst/>
              <a:ahLst/>
              <a:cxnLst/>
              <a:rect l="l" t="t" r="r" b="b"/>
              <a:pathLst>
                <a:path w="14151" h="14158" extrusionOk="0">
                  <a:moveTo>
                    <a:pt x="7075" y="1"/>
                  </a:moveTo>
                  <a:cubicBezTo>
                    <a:pt x="3170" y="1"/>
                    <a:pt x="0" y="3171"/>
                    <a:pt x="0" y="7083"/>
                  </a:cubicBezTo>
                  <a:cubicBezTo>
                    <a:pt x="0" y="10988"/>
                    <a:pt x="3170" y="14158"/>
                    <a:pt x="7075" y="14158"/>
                  </a:cubicBezTo>
                  <a:cubicBezTo>
                    <a:pt x="10980" y="14158"/>
                    <a:pt x="14150" y="10988"/>
                    <a:pt x="14150" y="7083"/>
                  </a:cubicBezTo>
                  <a:cubicBezTo>
                    <a:pt x="14150" y="3171"/>
                    <a:pt x="10980" y="1"/>
                    <a:pt x="70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36"/>
            <p:cNvSpPr/>
            <p:nvPr/>
          </p:nvSpPr>
          <p:spPr>
            <a:xfrm>
              <a:off x="1498090" y="3920668"/>
              <a:ext cx="141241" cy="39172"/>
            </a:xfrm>
            <a:custGeom>
              <a:avLst/>
              <a:gdLst/>
              <a:ahLst/>
              <a:cxnLst/>
              <a:rect l="l" t="t" r="r" b="b"/>
              <a:pathLst>
                <a:path w="5376" h="1491" extrusionOk="0">
                  <a:moveTo>
                    <a:pt x="408" y="0"/>
                  </a:moveTo>
                  <a:cubicBezTo>
                    <a:pt x="190" y="0"/>
                    <a:pt x="1" y="270"/>
                    <a:pt x="194" y="485"/>
                  </a:cubicBezTo>
                  <a:cubicBezTo>
                    <a:pt x="777" y="1109"/>
                    <a:pt x="1706" y="1491"/>
                    <a:pt x="2691" y="1491"/>
                  </a:cubicBezTo>
                  <a:cubicBezTo>
                    <a:pt x="3676" y="1491"/>
                    <a:pt x="4606" y="1109"/>
                    <a:pt x="5181" y="485"/>
                  </a:cubicBezTo>
                  <a:cubicBezTo>
                    <a:pt x="5375" y="270"/>
                    <a:pt x="5181" y="0"/>
                    <a:pt x="4964" y="0"/>
                  </a:cubicBezTo>
                  <a:cubicBezTo>
                    <a:pt x="4894" y="0"/>
                    <a:pt x="4821" y="29"/>
                    <a:pt x="4758" y="97"/>
                  </a:cubicBezTo>
                  <a:cubicBezTo>
                    <a:pt x="4287" y="610"/>
                    <a:pt x="3510" y="915"/>
                    <a:pt x="2684" y="915"/>
                  </a:cubicBezTo>
                  <a:cubicBezTo>
                    <a:pt x="1859" y="915"/>
                    <a:pt x="1089" y="610"/>
                    <a:pt x="617" y="97"/>
                  </a:cubicBezTo>
                  <a:cubicBezTo>
                    <a:pt x="553" y="29"/>
                    <a:pt x="479" y="0"/>
                    <a:pt x="4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36"/>
            <p:cNvSpPr/>
            <p:nvPr/>
          </p:nvSpPr>
          <p:spPr>
            <a:xfrm>
              <a:off x="1490786" y="3826428"/>
              <a:ext cx="30108" cy="41931"/>
            </a:xfrm>
            <a:custGeom>
              <a:avLst/>
              <a:gdLst/>
              <a:ahLst/>
              <a:cxnLst/>
              <a:rect l="l" t="t" r="r" b="b"/>
              <a:pathLst>
                <a:path w="1146" h="1596" extrusionOk="0">
                  <a:moveTo>
                    <a:pt x="557" y="0"/>
                  </a:moveTo>
                  <a:cubicBezTo>
                    <a:pt x="251" y="0"/>
                    <a:pt x="1" y="254"/>
                    <a:pt x="1" y="569"/>
                  </a:cubicBezTo>
                  <a:lnTo>
                    <a:pt x="1" y="1020"/>
                  </a:lnTo>
                  <a:cubicBezTo>
                    <a:pt x="1" y="1339"/>
                    <a:pt x="257" y="1596"/>
                    <a:pt x="569" y="1596"/>
                  </a:cubicBezTo>
                  <a:cubicBezTo>
                    <a:pt x="888" y="1596"/>
                    <a:pt x="1145" y="1339"/>
                    <a:pt x="1145" y="1027"/>
                  </a:cubicBezTo>
                  <a:lnTo>
                    <a:pt x="1145" y="569"/>
                  </a:lnTo>
                  <a:cubicBezTo>
                    <a:pt x="1145" y="250"/>
                    <a:pt x="888" y="0"/>
                    <a:pt x="569" y="0"/>
                  </a:cubicBezTo>
                  <a:cubicBezTo>
                    <a:pt x="565" y="0"/>
                    <a:pt x="561" y="0"/>
                    <a:pt x="5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36"/>
            <p:cNvSpPr/>
            <p:nvPr/>
          </p:nvSpPr>
          <p:spPr>
            <a:xfrm>
              <a:off x="1502819" y="3826349"/>
              <a:ext cx="18075" cy="29951"/>
            </a:xfrm>
            <a:custGeom>
              <a:avLst/>
              <a:gdLst/>
              <a:ahLst/>
              <a:cxnLst/>
              <a:rect l="l" t="t" r="r" b="b"/>
              <a:pathLst>
                <a:path w="688" h="1140" extrusionOk="0">
                  <a:moveTo>
                    <a:pt x="79" y="1"/>
                  </a:moveTo>
                  <a:cubicBezTo>
                    <a:pt x="53" y="1"/>
                    <a:pt x="25" y="5"/>
                    <a:pt x="0" y="10"/>
                  </a:cubicBezTo>
                  <a:lnTo>
                    <a:pt x="0" y="801"/>
                  </a:lnTo>
                  <a:cubicBezTo>
                    <a:pt x="0" y="1027"/>
                    <a:pt x="172" y="1139"/>
                    <a:pt x="344" y="1139"/>
                  </a:cubicBezTo>
                  <a:cubicBezTo>
                    <a:pt x="515" y="1139"/>
                    <a:pt x="687" y="1027"/>
                    <a:pt x="687" y="801"/>
                  </a:cubicBezTo>
                  <a:lnTo>
                    <a:pt x="687" y="572"/>
                  </a:lnTo>
                  <a:cubicBezTo>
                    <a:pt x="687" y="253"/>
                    <a:pt x="430" y="3"/>
                    <a:pt x="111" y="3"/>
                  </a:cubicBezTo>
                  <a:cubicBezTo>
                    <a:pt x="101" y="1"/>
                    <a:pt x="90" y="1"/>
                    <a:pt x="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36"/>
            <p:cNvSpPr/>
            <p:nvPr/>
          </p:nvSpPr>
          <p:spPr>
            <a:xfrm>
              <a:off x="1616710" y="3826244"/>
              <a:ext cx="30082" cy="42115"/>
            </a:xfrm>
            <a:custGeom>
              <a:avLst/>
              <a:gdLst/>
              <a:ahLst/>
              <a:cxnLst/>
              <a:rect l="l" t="t" r="r" b="b"/>
              <a:pathLst>
                <a:path w="1145" h="1603" extrusionOk="0">
                  <a:moveTo>
                    <a:pt x="576" y="1"/>
                  </a:moveTo>
                  <a:cubicBezTo>
                    <a:pt x="257" y="1"/>
                    <a:pt x="1" y="257"/>
                    <a:pt x="1" y="576"/>
                  </a:cubicBezTo>
                  <a:lnTo>
                    <a:pt x="1" y="1027"/>
                  </a:lnTo>
                  <a:cubicBezTo>
                    <a:pt x="1" y="1346"/>
                    <a:pt x="257" y="1603"/>
                    <a:pt x="576" y="1603"/>
                  </a:cubicBezTo>
                  <a:cubicBezTo>
                    <a:pt x="888" y="1603"/>
                    <a:pt x="1145" y="1346"/>
                    <a:pt x="1145" y="1027"/>
                  </a:cubicBezTo>
                  <a:lnTo>
                    <a:pt x="1145" y="576"/>
                  </a:lnTo>
                  <a:cubicBezTo>
                    <a:pt x="1145" y="257"/>
                    <a:pt x="888" y="1"/>
                    <a:pt x="5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36"/>
            <p:cNvSpPr/>
            <p:nvPr/>
          </p:nvSpPr>
          <p:spPr>
            <a:xfrm>
              <a:off x="1628743" y="3826349"/>
              <a:ext cx="18049" cy="29951"/>
            </a:xfrm>
            <a:custGeom>
              <a:avLst/>
              <a:gdLst/>
              <a:ahLst/>
              <a:cxnLst/>
              <a:rect l="l" t="t" r="r" b="b"/>
              <a:pathLst>
                <a:path w="687" h="1140" extrusionOk="0">
                  <a:moveTo>
                    <a:pt x="82" y="1"/>
                  </a:moveTo>
                  <a:cubicBezTo>
                    <a:pt x="53" y="1"/>
                    <a:pt x="25" y="5"/>
                    <a:pt x="0" y="10"/>
                  </a:cubicBezTo>
                  <a:lnTo>
                    <a:pt x="0" y="801"/>
                  </a:lnTo>
                  <a:cubicBezTo>
                    <a:pt x="0" y="1027"/>
                    <a:pt x="172" y="1139"/>
                    <a:pt x="344" y="1139"/>
                  </a:cubicBezTo>
                  <a:cubicBezTo>
                    <a:pt x="515" y="1139"/>
                    <a:pt x="687" y="1027"/>
                    <a:pt x="687" y="801"/>
                  </a:cubicBezTo>
                  <a:lnTo>
                    <a:pt x="687" y="572"/>
                  </a:lnTo>
                  <a:cubicBezTo>
                    <a:pt x="687" y="253"/>
                    <a:pt x="430" y="3"/>
                    <a:pt x="118" y="3"/>
                  </a:cubicBezTo>
                  <a:cubicBezTo>
                    <a:pt x="106" y="1"/>
                    <a:pt x="94" y="1"/>
                    <a:pt x="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36"/>
            <p:cNvSpPr/>
            <p:nvPr/>
          </p:nvSpPr>
          <p:spPr>
            <a:xfrm>
              <a:off x="1359398" y="3724018"/>
              <a:ext cx="353733" cy="330114"/>
            </a:xfrm>
            <a:custGeom>
              <a:avLst/>
              <a:gdLst/>
              <a:ahLst/>
              <a:cxnLst/>
              <a:rect l="l" t="t" r="r" b="b"/>
              <a:pathLst>
                <a:path w="13464" h="12565" extrusionOk="0">
                  <a:moveTo>
                    <a:pt x="3510" y="0"/>
                  </a:moveTo>
                  <a:cubicBezTo>
                    <a:pt x="250" y="2650"/>
                    <a:pt x="1" y="7526"/>
                    <a:pt x="2969" y="10495"/>
                  </a:cubicBezTo>
                  <a:cubicBezTo>
                    <a:pt x="4356" y="11882"/>
                    <a:pt x="6164" y="12564"/>
                    <a:pt x="7967" y="12564"/>
                  </a:cubicBezTo>
                  <a:cubicBezTo>
                    <a:pt x="10014" y="12564"/>
                    <a:pt x="12055" y="11684"/>
                    <a:pt x="13464" y="9954"/>
                  </a:cubicBezTo>
                  <a:lnTo>
                    <a:pt x="13464" y="9954"/>
                  </a:lnTo>
                  <a:cubicBezTo>
                    <a:pt x="12201" y="10980"/>
                    <a:pt x="10627" y="11542"/>
                    <a:pt x="8997" y="11542"/>
                  </a:cubicBezTo>
                  <a:cubicBezTo>
                    <a:pt x="6271" y="11542"/>
                    <a:pt x="3781" y="9968"/>
                    <a:pt x="2609" y="7505"/>
                  </a:cubicBezTo>
                  <a:cubicBezTo>
                    <a:pt x="1436" y="5036"/>
                    <a:pt x="1783" y="2116"/>
                    <a:pt x="3510" y="0"/>
                  </a:cubicBezTo>
                  <a:close/>
                </a:path>
              </a:pathLst>
            </a:custGeom>
            <a:solidFill>
              <a:srgbClr val="F6A300">
                <a:alpha val="27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6" name="Google Shape;376;p36"/>
          <p:cNvGrpSpPr/>
          <p:nvPr/>
        </p:nvGrpSpPr>
        <p:grpSpPr>
          <a:xfrm>
            <a:off x="2701323" y="3518014"/>
            <a:ext cx="286902" cy="371961"/>
            <a:chOff x="2990809" y="2049737"/>
            <a:chExt cx="241277" cy="312809"/>
          </a:xfrm>
        </p:grpSpPr>
        <p:sp>
          <p:nvSpPr>
            <p:cNvPr id="377" name="Google Shape;377;p36"/>
            <p:cNvSpPr/>
            <p:nvPr/>
          </p:nvSpPr>
          <p:spPr>
            <a:xfrm>
              <a:off x="2994827" y="2049737"/>
              <a:ext cx="237259" cy="312809"/>
            </a:xfrm>
            <a:custGeom>
              <a:avLst/>
              <a:gdLst/>
              <a:ahLst/>
              <a:cxnLst/>
              <a:rect l="l" t="t" r="r" b="b"/>
              <a:pathLst>
                <a:path w="9035" h="11912" extrusionOk="0">
                  <a:moveTo>
                    <a:pt x="4518" y="1"/>
                  </a:moveTo>
                  <a:cubicBezTo>
                    <a:pt x="2020" y="1"/>
                    <a:pt x="0" y="2020"/>
                    <a:pt x="0" y="4518"/>
                  </a:cubicBezTo>
                  <a:cubicBezTo>
                    <a:pt x="0" y="5389"/>
                    <a:pt x="240" y="6327"/>
                    <a:pt x="689" y="7293"/>
                  </a:cubicBezTo>
                  <a:cubicBezTo>
                    <a:pt x="1101" y="8126"/>
                    <a:pt x="1608" y="8911"/>
                    <a:pt x="2202" y="9629"/>
                  </a:cubicBezTo>
                  <a:cubicBezTo>
                    <a:pt x="2852" y="10442"/>
                    <a:pt x="3589" y="11189"/>
                    <a:pt x="4384" y="11868"/>
                  </a:cubicBezTo>
                  <a:cubicBezTo>
                    <a:pt x="4422" y="11897"/>
                    <a:pt x="4467" y="11911"/>
                    <a:pt x="4513" y="11911"/>
                  </a:cubicBezTo>
                  <a:cubicBezTo>
                    <a:pt x="4558" y="11911"/>
                    <a:pt x="4604" y="11897"/>
                    <a:pt x="4642" y="11868"/>
                  </a:cubicBezTo>
                  <a:cubicBezTo>
                    <a:pt x="5446" y="11189"/>
                    <a:pt x="6173" y="10442"/>
                    <a:pt x="6834" y="9629"/>
                  </a:cubicBezTo>
                  <a:cubicBezTo>
                    <a:pt x="7427" y="8911"/>
                    <a:pt x="7925" y="8126"/>
                    <a:pt x="8336" y="7293"/>
                  </a:cubicBezTo>
                  <a:cubicBezTo>
                    <a:pt x="8795" y="6327"/>
                    <a:pt x="9035" y="5389"/>
                    <a:pt x="9035" y="4518"/>
                  </a:cubicBezTo>
                  <a:cubicBezTo>
                    <a:pt x="9025" y="2020"/>
                    <a:pt x="7006" y="1"/>
                    <a:pt x="45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36"/>
            <p:cNvSpPr/>
            <p:nvPr/>
          </p:nvSpPr>
          <p:spPr>
            <a:xfrm>
              <a:off x="2994827" y="2053518"/>
              <a:ext cx="137996" cy="309028"/>
            </a:xfrm>
            <a:custGeom>
              <a:avLst/>
              <a:gdLst/>
              <a:ahLst/>
              <a:cxnLst/>
              <a:rect l="l" t="t" r="r" b="b"/>
              <a:pathLst>
                <a:path w="5255" h="11768" extrusionOk="0">
                  <a:moveTo>
                    <a:pt x="3369" y="0"/>
                  </a:moveTo>
                  <a:cubicBezTo>
                    <a:pt x="1388" y="527"/>
                    <a:pt x="0" y="2316"/>
                    <a:pt x="0" y="4374"/>
                  </a:cubicBezTo>
                  <a:cubicBezTo>
                    <a:pt x="0" y="5245"/>
                    <a:pt x="240" y="6183"/>
                    <a:pt x="689" y="7140"/>
                  </a:cubicBezTo>
                  <a:cubicBezTo>
                    <a:pt x="1101" y="7982"/>
                    <a:pt x="1608" y="8767"/>
                    <a:pt x="2202" y="9485"/>
                  </a:cubicBezTo>
                  <a:cubicBezTo>
                    <a:pt x="2852" y="10298"/>
                    <a:pt x="3589" y="11045"/>
                    <a:pt x="4384" y="11724"/>
                  </a:cubicBezTo>
                  <a:cubicBezTo>
                    <a:pt x="4422" y="11753"/>
                    <a:pt x="4467" y="11767"/>
                    <a:pt x="4513" y="11767"/>
                  </a:cubicBezTo>
                  <a:cubicBezTo>
                    <a:pt x="4558" y="11767"/>
                    <a:pt x="4604" y="11753"/>
                    <a:pt x="4642" y="11724"/>
                  </a:cubicBezTo>
                  <a:cubicBezTo>
                    <a:pt x="4661" y="11705"/>
                    <a:pt x="4900" y="11513"/>
                    <a:pt x="5254" y="11179"/>
                  </a:cubicBezTo>
                  <a:cubicBezTo>
                    <a:pt x="4518" y="10537"/>
                    <a:pt x="3838" y="9829"/>
                    <a:pt x="3226" y="9073"/>
                  </a:cubicBezTo>
                  <a:cubicBezTo>
                    <a:pt x="2632" y="8355"/>
                    <a:pt x="2125" y="7571"/>
                    <a:pt x="1723" y="6738"/>
                  </a:cubicBezTo>
                  <a:cubicBezTo>
                    <a:pt x="1264" y="5771"/>
                    <a:pt x="1024" y="4833"/>
                    <a:pt x="1024" y="3963"/>
                  </a:cubicBezTo>
                  <a:cubicBezTo>
                    <a:pt x="1024" y="2316"/>
                    <a:pt x="1924" y="795"/>
                    <a:pt x="3369" y="0"/>
                  </a:cubicBezTo>
                  <a:close/>
                </a:path>
              </a:pathLst>
            </a:custGeom>
            <a:solidFill>
              <a:srgbClr val="F6A300">
                <a:alpha val="27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36"/>
            <p:cNvSpPr/>
            <p:nvPr/>
          </p:nvSpPr>
          <p:spPr>
            <a:xfrm>
              <a:off x="2990809" y="2076627"/>
              <a:ext cx="214387" cy="183374"/>
            </a:xfrm>
            <a:custGeom>
              <a:avLst/>
              <a:gdLst/>
              <a:ahLst/>
              <a:cxnLst/>
              <a:rect l="l" t="t" r="r" b="b"/>
              <a:pathLst>
                <a:path w="8164" h="6983" extrusionOk="0">
                  <a:moveTo>
                    <a:pt x="4671" y="1"/>
                  </a:moveTo>
                  <a:cubicBezTo>
                    <a:pt x="1560" y="1"/>
                    <a:pt x="0" y="3762"/>
                    <a:pt x="2201" y="5963"/>
                  </a:cubicBezTo>
                  <a:cubicBezTo>
                    <a:pt x="2868" y="6629"/>
                    <a:pt x="3761" y="6983"/>
                    <a:pt x="4669" y="6983"/>
                  </a:cubicBezTo>
                  <a:cubicBezTo>
                    <a:pt x="5118" y="6983"/>
                    <a:pt x="5570" y="6896"/>
                    <a:pt x="6001" y="6719"/>
                  </a:cubicBezTo>
                  <a:cubicBezTo>
                    <a:pt x="7312" y="6183"/>
                    <a:pt x="8164" y="4910"/>
                    <a:pt x="8164" y="3494"/>
                  </a:cubicBezTo>
                  <a:cubicBezTo>
                    <a:pt x="8154" y="1570"/>
                    <a:pt x="6594" y="1"/>
                    <a:pt x="46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36"/>
            <p:cNvSpPr/>
            <p:nvPr/>
          </p:nvSpPr>
          <p:spPr>
            <a:xfrm>
              <a:off x="3009139" y="2095981"/>
              <a:ext cx="176704" cy="164388"/>
            </a:xfrm>
            <a:custGeom>
              <a:avLst/>
              <a:gdLst/>
              <a:ahLst/>
              <a:cxnLst/>
              <a:rect l="l" t="t" r="r" b="b"/>
              <a:pathLst>
                <a:path w="6729" h="6260" extrusionOk="0">
                  <a:moveTo>
                    <a:pt x="1838" y="1"/>
                  </a:moveTo>
                  <a:cubicBezTo>
                    <a:pt x="164" y="1283"/>
                    <a:pt x="1" y="3743"/>
                    <a:pt x="1494" y="5236"/>
                  </a:cubicBezTo>
                  <a:cubicBezTo>
                    <a:pt x="2177" y="5924"/>
                    <a:pt x="3070" y="6260"/>
                    <a:pt x="3959" y="6260"/>
                  </a:cubicBezTo>
                  <a:cubicBezTo>
                    <a:pt x="5000" y="6260"/>
                    <a:pt x="6037" y="5799"/>
                    <a:pt x="6729" y="4901"/>
                  </a:cubicBezTo>
                  <a:lnTo>
                    <a:pt x="6729" y="4901"/>
                  </a:lnTo>
                  <a:cubicBezTo>
                    <a:pt x="6116" y="5370"/>
                    <a:pt x="5360" y="5628"/>
                    <a:pt x="4585" y="5628"/>
                  </a:cubicBezTo>
                  <a:cubicBezTo>
                    <a:pt x="1685" y="5628"/>
                    <a:pt x="58" y="2288"/>
                    <a:pt x="1838" y="1"/>
                  </a:cubicBezTo>
                  <a:close/>
                </a:path>
              </a:pathLst>
            </a:custGeom>
            <a:solidFill>
              <a:srgbClr val="A9A9B2">
                <a:alpha val="23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ED6530C7-0E4A-46E6-9DDE-695D1B5D9A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9953" y="2899589"/>
            <a:ext cx="3668550" cy="206678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Rectangle 1">
            <a:extLst>
              <a:ext uri="{FF2B5EF4-FFF2-40B4-BE49-F238E27FC236}">
                <a16:creationId xmlns:a16="http://schemas.microsoft.com/office/drawing/2014/main" id="{BB19C9CB-EF3E-425F-985A-7CB4CCD357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9198" y="864351"/>
            <a:ext cx="8707428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Loss Distribution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Haircare (28), cosmetics (18), skincare (14) show varying losses, with haircare highest.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Sales Volume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Haircare (21K), cosmetics (14K), skincare (13K) lead in product sold.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Revenue &amp; Profit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Haircare (0.57M rev, 0.24</a:t>
            </a:r>
            <a:r>
              <a:rPr lang="en-US" altLang="en-US" sz="1600" dirty="0">
                <a:solidFill>
                  <a:schemeClr val="tx1"/>
                </a:solidFill>
                <a:latin typeface="Arial" panose="020B0604020202020204" pitchFamily="34" charset="0"/>
              </a:rPr>
              <a:t>K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profit), cosmetics (0.49M rev, 0.16K profit), skincare (0.34M rev, 0.02K profit) show skincare underperforming.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Lead Times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Haircare (57 days), cosmetics (49 days), skincare (34 days) indicate efficiency gaps.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Pricing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Haircare (73.34), cosmetics (31.46), skincare (20.60) suggest pricing impacts profitability.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87ED46-7E52-4267-81CA-650E7655C2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23" y="3186741"/>
            <a:ext cx="1808661" cy="1808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6205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6"/>
          <p:cNvSpPr/>
          <p:nvPr/>
        </p:nvSpPr>
        <p:spPr>
          <a:xfrm>
            <a:off x="3630414" y="3882487"/>
            <a:ext cx="717300" cy="717300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6" name="Google Shape;356;p36"/>
          <p:cNvGrpSpPr/>
          <p:nvPr/>
        </p:nvGrpSpPr>
        <p:grpSpPr>
          <a:xfrm>
            <a:off x="3840112" y="4017390"/>
            <a:ext cx="297903" cy="362048"/>
            <a:chOff x="8054406" y="3814489"/>
            <a:chExt cx="276964" cy="336601"/>
          </a:xfrm>
        </p:grpSpPr>
        <p:sp>
          <p:nvSpPr>
            <p:cNvPr id="357" name="Google Shape;357;p36"/>
            <p:cNvSpPr/>
            <p:nvPr/>
          </p:nvSpPr>
          <p:spPr>
            <a:xfrm>
              <a:off x="8054406" y="3843218"/>
              <a:ext cx="276964" cy="307872"/>
            </a:xfrm>
            <a:custGeom>
              <a:avLst/>
              <a:gdLst/>
              <a:ahLst/>
              <a:cxnLst/>
              <a:rect l="l" t="t" r="r" b="b"/>
              <a:pathLst>
                <a:path w="10547" h="11724" extrusionOk="0">
                  <a:moveTo>
                    <a:pt x="2441" y="0"/>
                  </a:moveTo>
                  <a:cubicBezTo>
                    <a:pt x="2422" y="0"/>
                    <a:pt x="2393" y="0"/>
                    <a:pt x="2374" y="10"/>
                  </a:cubicBezTo>
                  <a:lnTo>
                    <a:pt x="115" y="928"/>
                  </a:lnTo>
                  <a:cubicBezTo>
                    <a:pt x="48" y="957"/>
                    <a:pt x="0" y="1024"/>
                    <a:pt x="0" y="1101"/>
                  </a:cubicBezTo>
                  <a:lnTo>
                    <a:pt x="0" y="11532"/>
                  </a:lnTo>
                  <a:cubicBezTo>
                    <a:pt x="0" y="11637"/>
                    <a:pt x="77" y="11724"/>
                    <a:pt x="182" y="11724"/>
                  </a:cubicBezTo>
                  <a:lnTo>
                    <a:pt x="10355" y="11724"/>
                  </a:lnTo>
                  <a:cubicBezTo>
                    <a:pt x="10461" y="11724"/>
                    <a:pt x="10537" y="11637"/>
                    <a:pt x="10537" y="11532"/>
                  </a:cubicBezTo>
                  <a:lnTo>
                    <a:pt x="10537" y="1110"/>
                  </a:lnTo>
                  <a:cubicBezTo>
                    <a:pt x="10547" y="1034"/>
                    <a:pt x="10499" y="967"/>
                    <a:pt x="10432" y="928"/>
                  </a:cubicBezTo>
                  <a:lnTo>
                    <a:pt x="8173" y="10"/>
                  </a:lnTo>
                  <a:cubicBezTo>
                    <a:pt x="8154" y="0"/>
                    <a:pt x="8135" y="0"/>
                    <a:pt x="8106" y="0"/>
                  </a:cubicBezTo>
                  <a:lnTo>
                    <a:pt x="8087" y="0"/>
                  </a:lnTo>
                  <a:cubicBezTo>
                    <a:pt x="8020" y="0"/>
                    <a:pt x="7953" y="29"/>
                    <a:pt x="7925" y="86"/>
                  </a:cubicBezTo>
                  <a:lnTo>
                    <a:pt x="6757" y="1962"/>
                  </a:lnTo>
                  <a:lnTo>
                    <a:pt x="6623" y="1818"/>
                  </a:lnTo>
                  <a:cubicBezTo>
                    <a:pt x="6587" y="1782"/>
                    <a:pt x="6539" y="1766"/>
                    <a:pt x="6490" y="1766"/>
                  </a:cubicBezTo>
                  <a:cubicBezTo>
                    <a:pt x="6436" y="1766"/>
                    <a:pt x="6381" y="1787"/>
                    <a:pt x="6345" y="1828"/>
                  </a:cubicBezTo>
                  <a:lnTo>
                    <a:pt x="5743" y="2527"/>
                  </a:lnTo>
                  <a:cubicBezTo>
                    <a:pt x="5704" y="2574"/>
                    <a:pt x="5695" y="2632"/>
                    <a:pt x="5704" y="2689"/>
                  </a:cubicBezTo>
                  <a:lnTo>
                    <a:pt x="6881" y="8757"/>
                  </a:lnTo>
                  <a:lnTo>
                    <a:pt x="5274" y="10317"/>
                  </a:lnTo>
                  <a:lnTo>
                    <a:pt x="3666" y="8757"/>
                  </a:lnTo>
                  <a:lnTo>
                    <a:pt x="4853" y="2689"/>
                  </a:lnTo>
                  <a:cubicBezTo>
                    <a:pt x="4862" y="2632"/>
                    <a:pt x="4843" y="2574"/>
                    <a:pt x="4805" y="2527"/>
                  </a:cubicBezTo>
                  <a:lnTo>
                    <a:pt x="4211" y="1828"/>
                  </a:lnTo>
                  <a:cubicBezTo>
                    <a:pt x="4171" y="1787"/>
                    <a:pt x="4116" y="1766"/>
                    <a:pt x="4063" y="1766"/>
                  </a:cubicBezTo>
                  <a:cubicBezTo>
                    <a:pt x="4016" y="1766"/>
                    <a:pt x="3970" y="1782"/>
                    <a:pt x="3934" y="1818"/>
                  </a:cubicBezTo>
                  <a:lnTo>
                    <a:pt x="3800" y="1962"/>
                  </a:lnTo>
                  <a:lnTo>
                    <a:pt x="2623" y="86"/>
                  </a:lnTo>
                  <a:cubicBezTo>
                    <a:pt x="2594" y="29"/>
                    <a:pt x="2536" y="0"/>
                    <a:pt x="24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36"/>
            <p:cNvSpPr/>
            <p:nvPr/>
          </p:nvSpPr>
          <p:spPr>
            <a:xfrm>
              <a:off x="8313251" y="3861311"/>
              <a:ext cx="18119" cy="289543"/>
            </a:xfrm>
            <a:custGeom>
              <a:avLst/>
              <a:gdLst/>
              <a:ahLst/>
              <a:cxnLst/>
              <a:rect l="l" t="t" r="r" b="b"/>
              <a:pathLst>
                <a:path w="690" h="11026" extrusionOk="0">
                  <a:moveTo>
                    <a:pt x="1" y="0"/>
                  </a:moveTo>
                  <a:lnTo>
                    <a:pt x="1" y="11025"/>
                  </a:lnTo>
                  <a:lnTo>
                    <a:pt x="498" y="11025"/>
                  </a:lnTo>
                  <a:cubicBezTo>
                    <a:pt x="604" y="11025"/>
                    <a:pt x="690" y="10939"/>
                    <a:pt x="690" y="10843"/>
                  </a:cubicBezTo>
                  <a:lnTo>
                    <a:pt x="690" y="421"/>
                  </a:lnTo>
                  <a:cubicBezTo>
                    <a:pt x="690" y="345"/>
                    <a:pt x="642" y="268"/>
                    <a:pt x="575" y="239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B05A00">
                <a:alpha val="30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36"/>
            <p:cNvSpPr/>
            <p:nvPr/>
          </p:nvSpPr>
          <p:spPr>
            <a:xfrm>
              <a:off x="8138333" y="3904036"/>
              <a:ext cx="109110" cy="225757"/>
            </a:xfrm>
            <a:custGeom>
              <a:avLst/>
              <a:gdLst/>
              <a:ahLst/>
              <a:cxnLst/>
              <a:rect l="l" t="t" r="r" b="b"/>
              <a:pathLst>
                <a:path w="4155" h="8597" extrusionOk="0">
                  <a:moveTo>
                    <a:pt x="1446" y="0"/>
                  </a:moveTo>
                  <a:cubicBezTo>
                    <a:pt x="1350" y="0"/>
                    <a:pt x="1274" y="67"/>
                    <a:pt x="1255" y="163"/>
                  </a:cubicBezTo>
                  <a:lnTo>
                    <a:pt x="20" y="6546"/>
                  </a:lnTo>
                  <a:cubicBezTo>
                    <a:pt x="1" y="6613"/>
                    <a:pt x="20" y="6680"/>
                    <a:pt x="68" y="6728"/>
                  </a:cubicBezTo>
                  <a:lnTo>
                    <a:pt x="1944" y="8546"/>
                  </a:lnTo>
                  <a:cubicBezTo>
                    <a:pt x="1982" y="8580"/>
                    <a:pt x="2032" y="8597"/>
                    <a:pt x="2081" y="8597"/>
                  </a:cubicBezTo>
                  <a:cubicBezTo>
                    <a:pt x="2130" y="8597"/>
                    <a:pt x="2178" y="8580"/>
                    <a:pt x="2212" y="8546"/>
                  </a:cubicBezTo>
                  <a:lnTo>
                    <a:pt x="4087" y="6728"/>
                  </a:lnTo>
                  <a:cubicBezTo>
                    <a:pt x="4135" y="6680"/>
                    <a:pt x="4154" y="6613"/>
                    <a:pt x="4145" y="6546"/>
                  </a:cubicBezTo>
                  <a:lnTo>
                    <a:pt x="2910" y="163"/>
                  </a:lnTo>
                  <a:cubicBezTo>
                    <a:pt x="2891" y="67"/>
                    <a:pt x="2805" y="0"/>
                    <a:pt x="271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36"/>
            <p:cNvSpPr/>
            <p:nvPr/>
          </p:nvSpPr>
          <p:spPr>
            <a:xfrm>
              <a:off x="8180322" y="3904036"/>
              <a:ext cx="67121" cy="225705"/>
            </a:xfrm>
            <a:custGeom>
              <a:avLst/>
              <a:gdLst/>
              <a:ahLst/>
              <a:cxnLst/>
              <a:rect l="l" t="t" r="r" b="b"/>
              <a:pathLst>
                <a:path w="2556" h="8595" extrusionOk="0">
                  <a:moveTo>
                    <a:pt x="526" y="0"/>
                  </a:moveTo>
                  <a:lnTo>
                    <a:pt x="1742" y="6259"/>
                  </a:lnTo>
                  <a:lnTo>
                    <a:pt x="0" y="8211"/>
                  </a:lnTo>
                  <a:lnTo>
                    <a:pt x="345" y="8537"/>
                  </a:lnTo>
                  <a:cubicBezTo>
                    <a:pt x="383" y="8575"/>
                    <a:pt x="433" y="8594"/>
                    <a:pt x="482" y="8594"/>
                  </a:cubicBezTo>
                  <a:cubicBezTo>
                    <a:pt x="531" y="8594"/>
                    <a:pt x="579" y="8575"/>
                    <a:pt x="613" y="8537"/>
                  </a:cubicBezTo>
                  <a:lnTo>
                    <a:pt x="2488" y="6718"/>
                  </a:lnTo>
                  <a:cubicBezTo>
                    <a:pt x="2536" y="6680"/>
                    <a:pt x="2555" y="6613"/>
                    <a:pt x="2546" y="6546"/>
                  </a:cubicBezTo>
                  <a:lnTo>
                    <a:pt x="1311" y="163"/>
                  </a:lnTo>
                  <a:cubicBezTo>
                    <a:pt x="1292" y="67"/>
                    <a:pt x="1206" y="0"/>
                    <a:pt x="1120" y="0"/>
                  </a:cubicBezTo>
                  <a:close/>
                </a:path>
              </a:pathLst>
            </a:custGeom>
            <a:solidFill>
              <a:srgbClr val="454C53">
                <a:alpha val="36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36"/>
            <p:cNvSpPr/>
            <p:nvPr/>
          </p:nvSpPr>
          <p:spPr>
            <a:xfrm>
              <a:off x="8155927" y="3857267"/>
              <a:ext cx="74158" cy="55566"/>
            </a:xfrm>
            <a:custGeom>
              <a:avLst/>
              <a:gdLst/>
              <a:ahLst/>
              <a:cxnLst/>
              <a:rect l="l" t="t" r="r" b="b"/>
              <a:pathLst>
                <a:path w="2824" h="2116" extrusionOk="0">
                  <a:moveTo>
                    <a:pt x="1412" y="1"/>
                  </a:moveTo>
                  <a:cubicBezTo>
                    <a:pt x="1365" y="1"/>
                    <a:pt x="1317" y="20"/>
                    <a:pt x="1283" y="58"/>
                  </a:cubicBezTo>
                  <a:lnTo>
                    <a:pt x="68" y="1293"/>
                  </a:lnTo>
                  <a:cubicBezTo>
                    <a:pt x="1" y="1360"/>
                    <a:pt x="1" y="1465"/>
                    <a:pt x="58" y="1542"/>
                  </a:cubicBezTo>
                  <a:lnTo>
                    <a:pt x="556" y="2116"/>
                  </a:lnTo>
                  <a:lnTo>
                    <a:pt x="2269" y="2116"/>
                  </a:lnTo>
                  <a:lnTo>
                    <a:pt x="2767" y="1542"/>
                  </a:lnTo>
                  <a:cubicBezTo>
                    <a:pt x="2824" y="1465"/>
                    <a:pt x="2824" y="1360"/>
                    <a:pt x="2757" y="1293"/>
                  </a:cubicBezTo>
                  <a:lnTo>
                    <a:pt x="1542" y="58"/>
                  </a:lnTo>
                  <a:cubicBezTo>
                    <a:pt x="1508" y="20"/>
                    <a:pt x="1460" y="1"/>
                    <a:pt x="141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36"/>
            <p:cNvSpPr/>
            <p:nvPr/>
          </p:nvSpPr>
          <p:spPr>
            <a:xfrm>
              <a:off x="8195895" y="3882660"/>
              <a:ext cx="34191" cy="30173"/>
            </a:xfrm>
            <a:custGeom>
              <a:avLst/>
              <a:gdLst/>
              <a:ahLst/>
              <a:cxnLst/>
              <a:rect l="l" t="t" r="r" b="b"/>
              <a:pathLst>
                <a:path w="1302" h="1149" extrusionOk="0">
                  <a:moveTo>
                    <a:pt x="919" y="1"/>
                  </a:moveTo>
                  <a:lnTo>
                    <a:pt x="0" y="1149"/>
                  </a:lnTo>
                  <a:lnTo>
                    <a:pt x="747" y="1149"/>
                  </a:lnTo>
                  <a:lnTo>
                    <a:pt x="1245" y="575"/>
                  </a:lnTo>
                  <a:cubicBezTo>
                    <a:pt x="1302" y="498"/>
                    <a:pt x="1302" y="393"/>
                    <a:pt x="1235" y="326"/>
                  </a:cubicBezTo>
                  <a:lnTo>
                    <a:pt x="919" y="1"/>
                  </a:lnTo>
                  <a:close/>
                </a:path>
              </a:pathLst>
            </a:custGeom>
            <a:solidFill>
              <a:srgbClr val="454C53">
                <a:alpha val="36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36"/>
            <p:cNvSpPr/>
            <p:nvPr/>
          </p:nvSpPr>
          <p:spPr>
            <a:xfrm>
              <a:off x="8122761" y="3814568"/>
              <a:ext cx="138758" cy="52546"/>
            </a:xfrm>
            <a:custGeom>
              <a:avLst/>
              <a:gdLst/>
              <a:ahLst/>
              <a:cxnLst/>
              <a:rect l="l" t="t" r="r" b="b"/>
              <a:pathLst>
                <a:path w="5284" h="2001" extrusionOk="0">
                  <a:moveTo>
                    <a:pt x="268" y="0"/>
                  </a:moveTo>
                  <a:cubicBezTo>
                    <a:pt x="77" y="0"/>
                    <a:pt x="0" y="239"/>
                    <a:pt x="163" y="345"/>
                  </a:cubicBezTo>
                  <a:lnTo>
                    <a:pt x="2565" y="1972"/>
                  </a:lnTo>
                  <a:cubicBezTo>
                    <a:pt x="2599" y="1991"/>
                    <a:pt x="2637" y="2000"/>
                    <a:pt x="2674" y="2000"/>
                  </a:cubicBezTo>
                  <a:cubicBezTo>
                    <a:pt x="2711" y="2000"/>
                    <a:pt x="2747" y="1991"/>
                    <a:pt x="2776" y="1972"/>
                  </a:cubicBezTo>
                  <a:lnTo>
                    <a:pt x="5188" y="345"/>
                  </a:lnTo>
                  <a:cubicBezTo>
                    <a:pt x="5255" y="297"/>
                    <a:pt x="5283" y="211"/>
                    <a:pt x="5264" y="134"/>
                  </a:cubicBezTo>
                  <a:cubicBezTo>
                    <a:pt x="5235" y="57"/>
                    <a:pt x="5168" y="0"/>
                    <a:pt x="50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6"/>
            <p:cNvSpPr/>
            <p:nvPr/>
          </p:nvSpPr>
          <p:spPr>
            <a:xfrm>
              <a:off x="8113464" y="3814489"/>
              <a:ext cx="84452" cy="93092"/>
            </a:xfrm>
            <a:custGeom>
              <a:avLst/>
              <a:gdLst/>
              <a:ahLst/>
              <a:cxnLst/>
              <a:rect l="l" t="t" r="r" b="b"/>
              <a:pathLst>
                <a:path w="3216" h="3545" extrusionOk="0">
                  <a:moveTo>
                    <a:pt x="623" y="1"/>
                  </a:moveTo>
                  <a:cubicBezTo>
                    <a:pt x="546" y="1"/>
                    <a:pt x="473" y="46"/>
                    <a:pt x="441" y="118"/>
                  </a:cubicBezTo>
                  <a:lnTo>
                    <a:pt x="29" y="1171"/>
                  </a:lnTo>
                  <a:cubicBezTo>
                    <a:pt x="0" y="1228"/>
                    <a:pt x="10" y="1285"/>
                    <a:pt x="39" y="1343"/>
                  </a:cubicBezTo>
                  <a:lnTo>
                    <a:pt x="1359" y="3458"/>
                  </a:lnTo>
                  <a:cubicBezTo>
                    <a:pt x="1388" y="3506"/>
                    <a:pt x="1436" y="3534"/>
                    <a:pt x="1493" y="3544"/>
                  </a:cubicBezTo>
                  <a:lnTo>
                    <a:pt x="1512" y="3544"/>
                  </a:lnTo>
                  <a:cubicBezTo>
                    <a:pt x="1570" y="3544"/>
                    <a:pt x="1618" y="3525"/>
                    <a:pt x="1646" y="3487"/>
                  </a:cubicBezTo>
                  <a:lnTo>
                    <a:pt x="3159" y="1946"/>
                  </a:lnTo>
                  <a:cubicBezTo>
                    <a:pt x="3197" y="1908"/>
                    <a:pt x="3216" y="1850"/>
                    <a:pt x="3216" y="1793"/>
                  </a:cubicBezTo>
                  <a:cubicBezTo>
                    <a:pt x="3206" y="1735"/>
                    <a:pt x="3178" y="1687"/>
                    <a:pt x="3130" y="1659"/>
                  </a:cubicBezTo>
                  <a:lnTo>
                    <a:pt x="728" y="32"/>
                  </a:lnTo>
                  <a:cubicBezTo>
                    <a:pt x="694" y="11"/>
                    <a:pt x="658" y="1"/>
                    <a:pt x="6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36"/>
            <p:cNvSpPr/>
            <p:nvPr/>
          </p:nvSpPr>
          <p:spPr>
            <a:xfrm>
              <a:off x="8187360" y="3814489"/>
              <a:ext cx="84951" cy="93092"/>
            </a:xfrm>
            <a:custGeom>
              <a:avLst/>
              <a:gdLst/>
              <a:ahLst/>
              <a:cxnLst/>
              <a:rect l="l" t="t" r="r" b="b"/>
              <a:pathLst>
                <a:path w="3235" h="3545" extrusionOk="0">
                  <a:moveTo>
                    <a:pt x="2622" y="1"/>
                  </a:moveTo>
                  <a:cubicBezTo>
                    <a:pt x="2587" y="1"/>
                    <a:pt x="2550" y="11"/>
                    <a:pt x="2517" y="32"/>
                  </a:cubicBezTo>
                  <a:lnTo>
                    <a:pt x="105" y="1659"/>
                  </a:lnTo>
                  <a:cubicBezTo>
                    <a:pt x="10" y="1726"/>
                    <a:pt x="0" y="1860"/>
                    <a:pt x="77" y="1946"/>
                  </a:cubicBezTo>
                  <a:lnTo>
                    <a:pt x="1589" y="3487"/>
                  </a:lnTo>
                  <a:cubicBezTo>
                    <a:pt x="1617" y="3525"/>
                    <a:pt x="1665" y="3544"/>
                    <a:pt x="1723" y="3544"/>
                  </a:cubicBezTo>
                  <a:lnTo>
                    <a:pt x="1742" y="3544"/>
                  </a:lnTo>
                  <a:cubicBezTo>
                    <a:pt x="1799" y="3534"/>
                    <a:pt x="1847" y="3506"/>
                    <a:pt x="1876" y="3458"/>
                  </a:cubicBezTo>
                  <a:lnTo>
                    <a:pt x="3197" y="1343"/>
                  </a:lnTo>
                  <a:cubicBezTo>
                    <a:pt x="3225" y="1285"/>
                    <a:pt x="3235" y="1228"/>
                    <a:pt x="3216" y="1171"/>
                  </a:cubicBezTo>
                  <a:lnTo>
                    <a:pt x="2795" y="118"/>
                  </a:lnTo>
                  <a:cubicBezTo>
                    <a:pt x="2768" y="46"/>
                    <a:pt x="2698" y="1"/>
                    <a:pt x="26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6" name="Google Shape;366;p36"/>
          <p:cNvSpPr/>
          <p:nvPr/>
        </p:nvSpPr>
        <p:spPr>
          <a:xfrm>
            <a:off x="8335381" y="177121"/>
            <a:ext cx="717300" cy="717300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p36"/>
          <p:cNvSpPr/>
          <p:nvPr/>
        </p:nvSpPr>
        <p:spPr>
          <a:xfrm>
            <a:off x="2486124" y="3345345"/>
            <a:ext cx="717300" cy="717300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8" name="Google Shape;368;p36"/>
          <p:cNvGrpSpPr/>
          <p:nvPr/>
        </p:nvGrpSpPr>
        <p:grpSpPr>
          <a:xfrm>
            <a:off x="8483208" y="349787"/>
            <a:ext cx="395296" cy="371966"/>
            <a:chOff x="1359398" y="3682271"/>
            <a:chExt cx="395296" cy="371966"/>
          </a:xfrm>
        </p:grpSpPr>
        <p:sp>
          <p:nvSpPr>
            <p:cNvPr id="369" name="Google Shape;369;p36"/>
            <p:cNvSpPr/>
            <p:nvPr/>
          </p:nvSpPr>
          <p:spPr>
            <a:xfrm>
              <a:off x="1382911" y="3682271"/>
              <a:ext cx="371782" cy="371966"/>
            </a:xfrm>
            <a:custGeom>
              <a:avLst/>
              <a:gdLst/>
              <a:ahLst/>
              <a:cxnLst/>
              <a:rect l="l" t="t" r="r" b="b"/>
              <a:pathLst>
                <a:path w="14151" h="14158" extrusionOk="0">
                  <a:moveTo>
                    <a:pt x="7075" y="1"/>
                  </a:moveTo>
                  <a:cubicBezTo>
                    <a:pt x="3170" y="1"/>
                    <a:pt x="0" y="3171"/>
                    <a:pt x="0" y="7083"/>
                  </a:cubicBezTo>
                  <a:cubicBezTo>
                    <a:pt x="0" y="10988"/>
                    <a:pt x="3170" y="14158"/>
                    <a:pt x="7075" y="14158"/>
                  </a:cubicBezTo>
                  <a:cubicBezTo>
                    <a:pt x="10980" y="14158"/>
                    <a:pt x="14150" y="10988"/>
                    <a:pt x="14150" y="7083"/>
                  </a:cubicBezTo>
                  <a:cubicBezTo>
                    <a:pt x="14150" y="3171"/>
                    <a:pt x="10980" y="1"/>
                    <a:pt x="70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36"/>
            <p:cNvSpPr/>
            <p:nvPr/>
          </p:nvSpPr>
          <p:spPr>
            <a:xfrm>
              <a:off x="1498090" y="3920668"/>
              <a:ext cx="141241" cy="39172"/>
            </a:xfrm>
            <a:custGeom>
              <a:avLst/>
              <a:gdLst/>
              <a:ahLst/>
              <a:cxnLst/>
              <a:rect l="l" t="t" r="r" b="b"/>
              <a:pathLst>
                <a:path w="5376" h="1491" extrusionOk="0">
                  <a:moveTo>
                    <a:pt x="408" y="0"/>
                  </a:moveTo>
                  <a:cubicBezTo>
                    <a:pt x="190" y="0"/>
                    <a:pt x="1" y="270"/>
                    <a:pt x="194" y="485"/>
                  </a:cubicBezTo>
                  <a:cubicBezTo>
                    <a:pt x="777" y="1109"/>
                    <a:pt x="1706" y="1491"/>
                    <a:pt x="2691" y="1491"/>
                  </a:cubicBezTo>
                  <a:cubicBezTo>
                    <a:pt x="3676" y="1491"/>
                    <a:pt x="4606" y="1109"/>
                    <a:pt x="5181" y="485"/>
                  </a:cubicBezTo>
                  <a:cubicBezTo>
                    <a:pt x="5375" y="270"/>
                    <a:pt x="5181" y="0"/>
                    <a:pt x="4964" y="0"/>
                  </a:cubicBezTo>
                  <a:cubicBezTo>
                    <a:pt x="4894" y="0"/>
                    <a:pt x="4821" y="29"/>
                    <a:pt x="4758" y="97"/>
                  </a:cubicBezTo>
                  <a:cubicBezTo>
                    <a:pt x="4287" y="610"/>
                    <a:pt x="3510" y="915"/>
                    <a:pt x="2684" y="915"/>
                  </a:cubicBezTo>
                  <a:cubicBezTo>
                    <a:pt x="1859" y="915"/>
                    <a:pt x="1089" y="610"/>
                    <a:pt x="617" y="97"/>
                  </a:cubicBezTo>
                  <a:cubicBezTo>
                    <a:pt x="553" y="29"/>
                    <a:pt x="479" y="0"/>
                    <a:pt x="4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36"/>
            <p:cNvSpPr/>
            <p:nvPr/>
          </p:nvSpPr>
          <p:spPr>
            <a:xfrm>
              <a:off x="1490786" y="3826428"/>
              <a:ext cx="30108" cy="41931"/>
            </a:xfrm>
            <a:custGeom>
              <a:avLst/>
              <a:gdLst/>
              <a:ahLst/>
              <a:cxnLst/>
              <a:rect l="l" t="t" r="r" b="b"/>
              <a:pathLst>
                <a:path w="1146" h="1596" extrusionOk="0">
                  <a:moveTo>
                    <a:pt x="557" y="0"/>
                  </a:moveTo>
                  <a:cubicBezTo>
                    <a:pt x="251" y="0"/>
                    <a:pt x="1" y="254"/>
                    <a:pt x="1" y="569"/>
                  </a:cubicBezTo>
                  <a:lnTo>
                    <a:pt x="1" y="1020"/>
                  </a:lnTo>
                  <a:cubicBezTo>
                    <a:pt x="1" y="1339"/>
                    <a:pt x="257" y="1596"/>
                    <a:pt x="569" y="1596"/>
                  </a:cubicBezTo>
                  <a:cubicBezTo>
                    <a:pt x="888" y="1596"/>
                    <a:pt x="1145" y="1339"/>
                    <a:pt x="1145" y="1027"/>
                  </a:cubicBezTo>
                  <a:lnTo>
                    <a:pt x="1145" y="569"/>
                  </a:lnTo>
                  <a:cubicBezTo>
                    <a:pt x="1145" y="250"/>
                    <a:pt x="888" y="0"/>
                    <a:pt x="569" y="0"/>
                  </a:cubicBezTo>
                  <a:cubicBezTo>
                    <a:pt x="565" y="0"/>
                    <a:pt x="561" y="0"/>
                    <a:pt x="5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36"/>
            <p:cNvSpPr/>
            <p:nvPr/>
          </p:nvSpPr>
          <p:spPr>
            <a:xfrm>
              <a:off x="1502819" y="3826349"/>
              <a:ext cx="18075" cy="29951"/>
            </a:xfrm>
            <a:custGeom>
              <a:avLst/>
              <a:gdLst/>
              <a:ahLst/>
              <a:cxnLst/>
              <a:rect l="l" t="t" r="r" b="b"/>
              <a:pathLst>
                <a:path w="688" h="1140" extrusionOk="0">
                  <a:moveTo>
                    <a:pt x="79" y="1"/>
                  </a:moveTo>
                  <a:cubicBezTo>
                    <a:pt x="53" y="1"/>
                    <a:pt x="25" y="5"/>
                    <a:pt x="0" y="10"/>
                  </a:cubicBezTo>
                  <a:lnTo>
                    <a:pt x="0" y="801"/>
                  </a:lnTo>
                  <a:cubicBezTo>
                    <a:pt x="0" y="1027"/>
                    <a:pt x="172" y="1139"/>
                    <a:pt x="344" y="1139"/>
                  </a:cubicBezTo>
                  <a:cubicBezTo>
                    <a:pt x="515" y="1139"/>
                    <a:pt x="687" y="1027"/>
                    <a:pt x="687" y="801"/>
                  </a:cubicBezTo>
                  <a:lnTo>
                    <a:pt x="687" y="572"/>
                  </a:lnTo>
                  <a:cubicBezTo>
                    <a:pt x="687" y="253"/>
                    <a:pt x="430" y="3"/>
                    <a:pt x="111" y="3"/>
                  </a:cubicBezTo>
                  <a:cubicBezTo>
                    <a:pt x="101" y="1"/>
                    <a:pt x="90" y="1"/>
                    <a:pt x="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36"/>
            <p:cNvSpPr/>
            <p:nvPr/>
          </p:nvSpPr>
          <p:spPr>
            <a:xfrm>
              <a:off x="1616710" y="3826244"/>
              <a:ext cx="30082" cy="42115"/>
            </a:xfrm>
            <a:custGeom>
              <a:avLst/>
              <a:gdLst/>
              <a:ahLst/>
              <a:cxnLst/>
              <a:rect l="l" t="t" r="r" b="b"/>
              <a:pathLst>
                <a:path w="1145" h="1603" extrusionOk="0">
                  <a:moveTo>
                    <a:pt x="576" y="1"/>
                  </a:moveTo>
                  <a:cubicBezTo>
                    <a:pt x="257" y="1"/>
                    <a:pt x="1" y="257"/>
                    <a:pt x="1" y="576"/>
                  </a:cubicBezTo>
                  <a:lnTo>
                    <a:pt x="1" y="1027"/>
                  </a:lnTo>
                  <a:cubicBezTo>
                    <a:pt x="1" y="1346"/>
                    <a:pt x="257" y="1603"/>
                    <a:pt x="576" y="1603"/>
                  </a:cubicBezTo>
                  <a:cubicBezTo>
                    <a:pt x="888" y="1603"/>
                    <a:pt x="1145" y="1346"/>
                    <a:pt x="1145" y="1027"/>
                  </a:cubicBezTo>
                  <a:lnTo>
                    <a:pt x="1145" y="576"/>
                  </a:lnTo>
                  <a:cubicBezTo>
                    <a:pt x="1145" y="257"/>
                    <a:pt x="888" y="1"/>
                    <a:pt x="5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36"/>
            <p:cNvSpPr/>
            <p:nvPr/>
          </p:nvSpPr>
          <p:spPr>
            <a:xfrm>
              <a:off x="1628743" y="3826349"/>
              <a:ext cx="18049" cy="29951"/>
            </a:xfrm>
            <a:custGeom>
              <a:avLst/>
              <a:gdLst/>
              <a:ahLst/>
              <a:cxnLst/>
              <a:rect l="l" t="t" r="r" b="b"/>
              <a:pathLst>
                <a:path w="687" h="1140" extrusionOk="0">
                  <a:moveTo>
                    <a:pt x="82" y="1"/>
                  </a:moveTo>
                  <a:cubicBezTo>
                    <a:pt x="53" y="1"/>
                    <a:pt x="25" y="5"/>
                    <a:pt x="0" y="10"/>
                  </a:cubicBezTo>
                  <a:lnTo>
                    <a:pt x="0" y="801"/>
                  </a:lnTo>
                  <a:cubicBezTo>
                    <a:pt x="0" y="1027"/>
                    <a:pt x="172" y="1139"/>
                    <a:pt x="344" y="1139"/>
                  </a:cubicBezTo>
                  <a:cubicBezTo>
                    <a:pt x="515" y="1139"/>
                    <a:pt x="687" y="1027"/>
                    <a:pt x="687" y="801"/>
                  </a:cubicBezTo>
                  <a:lnTo>
                    <a:pt x="687" y="572"/>
                  </a:lnTo>
                  <a:cubicBezTo>
                    <a:pt x="687" y="253"/>
                    <a:pt x="430" y="3"/>
                    <a:pt x="118" y="3"/>
                  </a:cubicBezTo>
                  <a:cubicBezTo>
                    <a:pt x="106" y="1"/>
                    <a:pt x="94" y="1"/>
                    <a:pt x="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36"/>
            <p:cNvSpPr/>
            <p:nvPr/>
          </p:nvSpPr>
          <p:spPr>
            <a:xfrm>
              <a:off x="1359398" y="3724018"/>
              <a:ext cx="353733" cy="330114"/>
            </a:xfrm>
            <a:custGeom>
              <a:avLst/>
              <a:gdLst/>
              <a:ahLst/>
              <a:cxnLst/>
              <a:rect l="l" t="t" r="r" b="b"/>
              <a:pathLst>
                <a:path w="13464" h="12565" extrusionOk="0">
                  <a:moveTo>
                    <a:pt x="3510" y="0"/>
                  </a:moveTo>
                  <a:cubicBezTo>
                    <a:pt x="250" y="2650"/>
                    <a:pt x="1" y="7526"/>
                    <a:pt x="2969" y="10495"/>
                  </a:cubicBezTo>
                  <a:cubicBezTo>
                    <a:pt x="4356" y="11882"/>
                    <a:pt x="6164" y="12564"/>
                    <a:pt x="7967" y="12564"/>
                  </a:cubicBezTo>
                  <a:cubicBezTo>
                    <a:pt x="10014" y="12564"/>
                    <a:pt x="12055" y="11684"/>
                    <a:pt x="13464" y="9954"/>
                  </a:cubicBezTo>
                  <a:lnTo>
                    <a:pt x="13464" y="9954"/>
                  </a:lnTo>
                  <a:cubicBezTo>
                    <a:pt x="12201" y="10980"/>
                    <a:pt x="10627" y="11542"/>
                    <a:pt x="8997" y="11542"/>
                  </a:cubicBezTo>
                  <a:cubicBezTo>
                    <a:pt x="6271" y="11542"/>
                    <a:pt x="3781" y="9968"/>
                    <a:pt x="2609" y="7505"/>
                  </a:cubicBezTo>
                  <a:cubicBezTo>
                    <a:pt x="1436" y="5036"/>
                    <a:pt x="1783" y="2116"/>
                    <a:pt x="3510" y="0"/>
                  </a:cubicBezTo>
                  <a:close/>
                </a:path>
              </a:pathLst>
            </a:custGeom>
            <a:solidFill>
              <a:srgbClr val="F6A300">
                <a:alpha val="27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6" name="Google Shape;376;p36"/>
          <p:cNvGrpSpPr/>
          <p:nvPr/>
        </p:nvGrpSpPr>
        <p:grpSpPr>
          <a:xfrm>
            <a:off x="2701323" y="3518014"/>
            <a:ext cx="286902" cy="371961"/>
            <a:chOff x="2990809" y="2049737"/>
            <a:chExt cx="241277" cy="312809"/>
          </a:xfrm>
        </p:grpSpPr>
        <p:sp>
          <p:nvSpPr>
            <p:cNvPr id="377" name="Google Shape;377;p36"/>
            <p:cNvSpPr/>
            <p:nvPr/>
          </p:nvSpPr>
          <p:spPr>
            <a:xfrm>
              <a:off x="2994827" y="2049737"/>
              <a:ext cx="237259" cy="312809"/>
            </a:xfrm>
            <a:custGeom>
              <a:avLst/>
              <a:gdLst/>
              <a:ahLst/>
              <a:cxnLst/>
              <a:rect l="l" t="t" r="r" b="b"/>
              <a:pathLst>
                <a:path w="9035" h="11912" extrusionOk="0">
                  <a:moveTo>
                    <a:pt x="4518" y="1"/>
                  </a:moveTo>
                  <a:cubicBezTo>
                    <a:pt x="2020" y="1"/>
                    <a:pt x="0" y="2020"/>
                    <a:pt x="0" y="4518"/>
                  </a:cubicBezTo>
                  <a:cubicBezTo>
                    <a:pt x="0" y="5389"/>
                    <a:pt x="240" y="6327"/>
                    <a:pt x="689" y="7293"/>
                  </a:cubicBezTo>
                  <a:cubicBezTo>
                    <a:pt x="1101" y="8126"/>
                    <a:pt x="1608" y="8911"/>
                    <a:pt x="2202" y="9629"/>
                  </a:cubicBezTo>
                  <a:cubicBezTo>
                    <a:pt x="2852" y="10442"/>
                    <a:pt x="3589" y="11189"/>
                    <a:pt x="4384" y="11868"/>
                  </a:cubicBezTo>
                  <a:cubicBezTo>
                    <a:pt x="4422" y="11897"/>
                    <a:pt x="4467" y="11911"/>
                    <a:pt x="4513" y="11911"/>
                  </a:cubicBezTo>
                  <a:cubicBezTo>
                    <a:pt x="4558" y="11911"/>
                    <a:pt x="4604" y="11897"/>
                    <a:pt x="4642" y="11868"/>
                  </a:cubicBezTo>
                  <a:cubicBezTo>
                    <a:pt x="5446" y="11189"/>
                    <a:pt x="6173" y="10442"/>
                    <a:pt x="6834" y="9629"/>
                  </a:cubicBezTo>
                  <a:cubicBezTo>
                    <a:pt x="7427" y="8911"/>
                    <a:pt x="7925" y="8126"/>
                    <a:pt x="8336" y="7293"/>
                  </a:cubicBezTo>
                  <a:cubicBezTo>
                    <a:pt x="8795" y="6327"/>
                    <a:pt x="9035" y="5389"/>
                    <a:pt x="9035" y="4518"/>
                  </a:cubicBezTo>
                  <a:cubicBezTo>
                    <a:pt x="9025" y="2020"/>
                    <a:pt x="7006" y="1"/>
                    <a:pt x="45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36"/>
            <p:cNvSpPr/>
            <p:nvPr/>
          </p:nvSpPr>
          <p:spPr>
            <a:xfrm>
              <a:off x="2994827" y="2053518"/>
              <a:ext cx="137996" cy="309028"/>
            </a:xfrm>
            <a:custGeom>
              <a:avLst/>
              <a:gdLst/>
              <a:ahLst/>
              <a:cxnLst/>
              <a:rect l="l" t="t" r="r" b="b"/>
              <a:pathLst>
                <a:path w="5255" h="11768" extrusionOk="0">
                  <a:moveTo>
                    <a:pt x="3369" y="0"/>
                  </a:moveTo>
                  <a:cubicBezTo>
                    <a:pt x="1388" y="527"/>
                    <a:pt x="0" y="2316"/>
                    <a:pt x="0" y="4374"/>
                  </a:cubicBezTo>
                  <a:cubicBezTo>
                    <a:pt x="0" y="5245"/>
                    <a:pt x="240" y="6183"/>
                    <a:pt x="689" y="7140"/>
                  </a:cubicBezTo>
                  <a:cubicBezTo>
                    <a:pt x="1101" y="7982"/>
                    <a:pt x="1608" y="8767"/>
                    <a:pt x="2202" y="9485"/>
                  </a:cubicBezTo>
                  <a:cubicBezTo>
                    <a:pt x="2852" y="10298"/>
                    <a:pt x="3589" y="11045"/>
                    <a:pt x="4384" y="11724"/>
                  </a:cubicBezTo>
                  <a:cubicBezTo>
                    <a:pt x="4422" y="11753"/>
                    <a:pt x="4467" y="11767"/>
                    <a:pt x="4513" y="11767"/>
                  </a:cubicBezTo>
                  <a:cubicBezTo>
                    <a:pt x="4558" y="11767"/>
                    <a:pt x="4604" y="11753"/>
                    <a:pt x="4642" y="11724"/>
                  </a:cubicBezTo>
                  <a:cubicBezTo>
                    <a:pt x="4661" y="11705"/>
                    <a:pt x="4900" y="11513"/>
                    <a:pt x="5254" y="11179"/>
                  </a:cubicBezTo>
                  <a:cubicBezTo>
                    <a:pt x="4518" y="10537"/>
                    <a:pt x="3838" y="9829"/>
                    <a:pt x="3226" y="9073"/>
                  </a:cubicBezTo>
                  <a:cubicBezTo>
                    <a:pt x="2632" y="8355"/>
                    <a:pt x="2125" y="7571"/>
                    <a:pt x="1723" y="6738"/>
                  </a:cubicBezTo>
                  <a:cubicBezTo>
                    <a:pt x="1264" y="5771"/>
                    <a:pt x="1024" y="4833"/>
                    <a:pt x="1024" y="3963"/>
                  </a:cubicBezTo>
                  <a:cubicBezTo>
                    <a:pt x="1024" y="2316"/>
                    <a:pt x="1924" y="795"/>
                    <a:pt x="3369" y="0"/>
                  </a:cubicBezTo>
                  <a:close/>
                </a:path>
              </a:pathLst>
            </a:custGeom>
            <a:solidFill>
              <a:srgbClr val="F6A300">
                <a:alpha val="27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36"/>
            <p:cNvSpPr/>
            <p:nvPr/>
          </p:nvSpPr>
          <p:spPr>
            <a:xfrm>
              <a:off x="2990809" y="2076627"/>
              <a:ext cx="214387" cy="183374"/>
            </a:xfrm>
            <a:custGeom>
              <a:avLst/>
              <a:gdLst/>
              <a:ahLst/>
              <a:cxnLst/>
              <a:rect l="l" t="t" r="r" b="b"/>
              <a:pathLst>
                <a:path w="8164" h="6983" extrusionOk="0">
                  <a:moveTo>
                    <a:pt x="4671" y="1"/>
                  </a:moveTo>
                  <a:cubicBezTo>
                    <a:pt x="1560" y="1"/>
                    <a:pt x="0" y="3762"/>
                    <a:pt x="2201" y="5963"/>
                  </a:cubicBezTo>
                  <a:cubicBezTo>
                    <a:pt x="2868" y="6629"/>
                    <a:pt x="3761" y="6983"/>
                    <a:pt x="4669" y="6983"/>
                  </a:cubicBezTo>
                  <a:cubicBezTo>
                    <a:pt x="5118" y="6983"/>
                    <a:pt x="5570" y="6896"/>
                    <a:pt x="6001" y="6719"/>
                  </a:cubicBezTo>
                  <a:cubicBezTo>
                    <a:pt x="7312" y="6183"/>
                    <a:pt x="8164" y="4910"/>
                    <a:pt x="8164" y="3494"/>
                  </a:cubicBezTo>
                  <a:cubicBezTo>
                    <a:pt x="8154" y="1570"/>
                    <a:pt x="6594" y="1"/>
                    <a:pt x="46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36"/>
            <p:cNvSpPr/>
            <p:nvPr/>
          </p:nvSpPr>
          <p:spPr>
            <a:xfrm>
              <a:off x="3009139" y="2095981"/>
              <a:ext cx="176704" cy="164388"/>
            </a:xfrm>
            <a:custGeom>
              <a:avLst/>
              <a:gdLst/>
              <a:ahLst/>
              <a:cxnLst/>
              <a:rect l="l" t="t" r="r" b="b"/>
              <a:pathLst>
                <a:path w="6729" h="6260" extrusionOk="0">
                  <a:moveTo>
                    <a:pt x="1838" y="1"/>
                  </a:moveTo>
                  <a:cubicBezTo>
                    <a:pt x="164" y="1283"/>
                    <a:pt x="1" y="3743"/>
                    <a:pt x="1494" y="5236"/>
                  </a:cubicBezTo>
                  <a:cubicBezTo>
                    <a:pt x="2177" y="5924"/>
                    <a:pt x="3070" y="6260"/>
                    <a:pt x="3959" y="6260"/>
                  </a:cubicBezTo>
                  <a:cubicBezTo>
                    <a:pt x="5000" y="6260"/>
                    <a:pt x="6037" y="5799"/>
                    <a:pt x="6729" y="4901"/>
                  </a:cubicBezTo>
                  <a:lnTo>
                    <a:pt x="6729" y="4901"/>
                  </a:lnTo>
                  <a:cubicBezTo>
                    <a:pt x="6116" y="5370"/>
                    <a:pt x="5360" y="5628"/>
                    <a:pt x="4585" y="5628"/>
                  </a:cubicBezTo>
                  <a:cubicBezTo>
                    <a:pt x="1685" y="5628"/>
                    <a:pt x="58" y="2288"/>
                    <a:pt x="1838" y="1"/>
                  </a:cubicBezTo>
                  <a:close/>
                </a:path>
              </a:pathLst>
            </a:custGeom>
            <a:solidFill>
              <a:srgbClr val="A9A9B2">
                <a:alpha val="23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700264F2-211C-4C22-84B4-B1E99612A7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0578" y="3285175"/>
            <a:ext cx="2984137" cy="168120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3" name="Google Shape;353;p36">
            <a:extLst>
              <a:ext uri="{FF2B5EF4-FFF2-40B4-BE49-F238E27FC236}">
                <a16:creationId xmlns:a16="http://schemas.microsoft.com/office/drawing/2014/main" id="{6A01D256-B6E5-427A-A418-0519002DF787}"/>
              </a:ext>
            </a:extLst>
          </p:cNvPr>
          <p:cNvSpPr txBox="1">
            <a:spLocks noGrp="1"/>
          </p:cNvSpPr>
          <p:nvPr>
            <p:ph type="title" idx="4"/>
          </p:nvPr>
        </p:nvSpPr>
        <p:spPr>
          <a:xfrm>
            <a:off x="158750" y="125413"/>
            <a:ext cx="8377238" cy="85883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b="1" dirty="0"/>
              <a:t>Recommendations(</a:t>
            </a:r>
            <a:r>
              <a:rPr lang="en-US" sz="3600" b="1" dirty="0"/>
              <a:t>Product</a:t>
            </a:r>
            <a:r>
              <a:rPr lang="en-US" b="1" dirty="0"/>
              <a:t>)</a:t>
            </a:r>
            <a:r>
              <a:rPr lang="en-US" dirty="0"/>
              <a:t>: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68650F61-C5BC-4584-A83E-341F35F7F4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4238" y="1108222"/>
            <a:ext cx="8835524" cy="203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Reduce Losses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Target haircare (28 loss) for cost optimization.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Boost Skincare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Increase marketing for skincare (13K sales, 0.02K profit) to match haircare/cosmetics.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Improve Lead Times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Reduce skincare (34 days) and haircare (57 days) lead times via logistics.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Adjust Pricing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Raise skincare price (20.60) to improve 0.02K profit margin.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Optimize Inventory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Focus stock on haircare (21K sales) to maximize 0.24M profit. 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D2BEC6F0-D905-4841-9C22-2B21004EE9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991" y="3141403"/>
            <a:ext cx="1808661" cy="1808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4947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37"/>
          <p:cNvSpPr txBox="1">
            <a:spLocks noGrp="1"/>
          </p:cNvSpPr>
          <p:nvPr>
            <p:ph type="title"/>
          </p:nvPr>
        </p:nvSpPr>
        <p:spPr>
          <a:xfrm>
            <a:off x="147405" y="147385"/>
            <a:ext cx="4520288" cy="12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Production Analysis: </a:t>
            </a:r>
            <a:endParaRPr dirty="0">
              <a:solidFill>
                <a:schemeClr val="lt2"/>
              </a:solidFill>
            </a:endParaRPr>
          </a:p>
        </p:txBody>
      </p:sp>
      <p:grpSp>
        <p:nvGrpSpPr>
          <p:cNvPr id="390" name="Google Shape;390;p37"/>
          <p:cNvGrpSpPr/>
          <p:nvPr/>
        </p:nvGrpSpPr>
        <p:grpSpPr>
          <a:xfrm flipH="1">
            <a:off x="238018" y="3748072"/>
            <a:ext cx="1420261" cy="1164496"/>
            <a:chOff x="4672513" y="850735"/>
            <a:chExt cx="1420261" cy="1164496"/>
          </a:xfrm>
        </p:grpSpPr>
        <p:sp>
          <p:nvSpPr>
            <p:cNvPr id="391" name="Google Shape;391;p37"/>
            <p:cNvSpPr/>
            <p:nvPr/>
          </p:nvSpPr>
          <p:spPr>
            <a:xfrm>
              <a:off x="4672513" y="850778"/>
              <a:ext cx="1420261" cy="1164409"/>
            </a:xfrm>
            <a:custGeom>
              <a:avLst/>
              <a:gdLst/>
              <a:ahLst/>
              <a:cxnLst/>
              <a:rect l="l" t="t" r="r" b="b"/>
              <a:pathLst>
                <a:path w="32865" h="26943" extrusionOk="0">
                  <a:moveTo>
                    <a:pt x="9470" y="0"/>
                  </a:moveTo>
                  <a:cubicBezTo>
                    <a:pt x="9293" y="0"/>
                    <a:pt x="9123" y="29"/>
                    <a:pt x="8964" y="83"/>
                  </a:cubicBezTo>
                  <a:lnTo>
                    <a:pt x="8964" y="1098"/>
                  </a:lnTo>
                  <a:cubicBezTo>
                    <a:pt x="8205" y="1423"/>
                    <a:pt x="7569" y="2361"/>
                    <a:pt x="7253" y="3579"/>
                  </a:cubicBezTo>
                  <a:lnTo>
                    <a:pt x="5617" y="3579"/>
                  </a:lnTo>
                  <a:cubicBezTo>
                    <a:pt x="5492" y="3579"/>
                    <a:pt x="5368" y="3593"/>
                    <a:pt x="5249" y="3619"/>
                  </a:cubicBezTo>
                  <a:cubicBezTo>
                    <a:pt x="4515" y="3721"/>
                    <a:pt x="3954" y="4356"/>
                    <a:pt x="3790" y="5094"/>
                  </a:cubicBezTo>
                  <a:cubicBezTo>
                    <a:pt x="3787" y="5110"/>
                    <a:pt x="3783" y="5126"/>
                    <a:pt x="3780" y="5144"/>
                  </a:cubicBezTo>
                  <a:cubicBezTo>
                    <a:pt x="3771" y="5186"/>
                    <a:pt x="3766" y="5229"/>
                    <a:pt x="3760" y="5272"/>
                  </a:cubicBezTo>
                  <a:cubicBezTo>
                    <a:pt x="3758" y="5286"/>
                    <a:pt x="3755" y="5299"/>
                    <a:pt x="3754" y="5312"/>
                  </a:cubicBezTo>
                  <a:cubicBezTo>
                    <a:pt x="3747" y="5386"/>
                    <a:pt x="3741" y="5460"/>
                    <a:pt x="3741" y="5534"/>
                  </a:cubicBezTo>
                  <a:lnTo>
                    <a:pt x="3741" y="6076"/>
                  </a:lnTo>
                  <a:cubicBezTo>
                    <a:pt x="3741" y="6423"/>
                    <a:pt x="3858" y="6715"/>
                    <a:pt x="4040" y="6970"/>
                  </a:cubicBezTo>
                  <a:cubicBezTo>
                    <a:pt x="4120" y="7088"/>
                    <a:pt x="4211" y="7197"/>
                    <a:pt x="4317" y="7293"/>
                  </a:cubicBezTo>
                  <a:cubicBezTo>
                    <a:pt x="4319" y="7295"/>
                    <a:pt x="4320" y="7297"/>
                    <a:pt x="4322" y="7298"/>
                  </a:cubicBezTo>
                  <a:lnTo>
                    <a:pt x="4323" y="7298"/>
                  </a:lnTo>
                  <a:cubicBezTo>
                    <a:pt x="4399" y="7367"/>
                    <a:pt x="4480" y="7429"/>
                    <a:pt x="4565" y="7484"/>
                  </a:cubicBezTo>
                  <a:cubicBezTo>
                    <a:pt x="2433" y="11102"/>
                    <a:pt x="2876" y="16625"/>
                    <a:pt x="3061" y="18230"/>
                  </a:cubicBezTo>
                  <a:cubicBezTo>
                    <a:pt x="1268" y="19080"/>
                    <a:pt x="23" y="20896"/>
                    <a:pt x="1" y="23007"/>
                  </a:cubicBezTo>
                  <a:lnTo>
                    <a:pt x="1470" y="23007"/>
                  </a:lnTo>
                  <a:cubicBezTo>
                    <a:pt x="1470" y="23010"/>
                    <a:pt x="1470" y="23013"/>
                    <a:pt x="1470" y="23016"/>
                  </a:cubicBezTo>
                  <a:cubicBezTo>
                    <a:pt x="1470" y="25185"/>
                    <a:pt x="3228" y="26943"/>
                    <a:pt x="5399" y="26943"/>
                  </a:cubicBezTo>
                  <a:cubicBezTo>
                    <a:pt x="7568" y="26943"/>
                    <a:pt x="9326" y="25185"/>
                    <a:pt x="9326" y="23016"/>
                  </a:cubicBezTo>
                  <a:cubicBezTo>
                    <a:pt x="9326" y="23013"/>
                    <a:pt x="9325" y="23010"/>
                    <a:pt x="9325" y="23007"/>
                  </a:cubicBezTo>
                  <a:lnTo>
                    <a:pt x="10689" y="23007"/>
                  </a:lnTo>
                  <a:cubicBezTo>
                    <a:pt x="10689" y="23001"/>
                    <a:pt x="10689" y="22997"/>
                    <a:pt x="10689" y="22991"/>
                  </a:cubicBezTo>
                  <a:lnTo>
                    <a:pt x="16769" y="22991"/>
                  </a:lnTo>
                  <a:cubicBezTo>
                    <a:pt x="16769" y="22997"/>
                    <a:pt x="16769" y="23001"/>
                    <a:pt x="16769" y="23007"/>
                  </a:cubicBezTo>
                  <a:lnTo>
                    <a:pt x="18223" y="23007"/>
                  </a:lnTo>
                  <a:cubicBezTo>
                    <a:pt x="18223" y="23010"/>
                    <a:pt x="18223" y="23013"/>
                    <a:pt x="18223" y="23016"/>
                  </a:cubicBezTo>
                  <a:cubicBezTo>
                    <a:pt x="18223" y="25185"/>
                    <a:pt x="19981" y="26943"/>
                    <a:pt x="22150" y="26943"/>
                  </a:cubicBezTo>
                  <a:cubicBezTo>
                    <a:pt x="24319" y="26943"/>
                    <a:pt x="26077" y="25185"/>
                    <a:pt x="26077" y="23016"/>
                  </a:cubicBezTo>
                  <a:cubicBezTo>
                    <a:pt x="26077" y="23013"/>
                    <a:pt x="26077" y="23010"/>
                    <a:pt x="26077" y="23007"/>
                  </a:cubicBezTo>
                  <a:lnTo>
                    <a:pt x="27458" y="23007"/>
                  </a:lnTo>
                  <a:cubicBezTo>
                    <a:pt x="27439" y="21252"/>
                    <a:pt x="26574" y="19700"/>
                    <a:pt x="25252" y="18739"/>
                  </a:cubicBezTo>
                  <a:cubicBezTo>
                    <a:pt x="25419" y="18254"/>
                    <a:pt x="25579" y="17751"/>
                    <a:pt x="25715" y="17243"/>
                  </a:cubicBezTo>
                  <a:cubicBezTo>
                    <a:pt x="26173" y="15558"/>
                    <a:pt x="26218" y="13813"/>
                    <a:pt x="26177" y="12653"/>
                  </a:cubicBezTo>
                  <a:lnTo>
                    <a:pt x="32864" y="12653"/>
                  </a:lnTo>
                  <a:lnTo>
                    <a:pt x="32864" y="11387"/>
                  </a:lnTo>
                  <a:lnTo>
                    <a:pt x="32864" y="11385"/>
                  </a:lnTo>
                  <a:lnTo>
                    <a:pt x="31809" y="11385"/>
                  </a:lnTo>
                  <a:lnTo>
                    <a:pt x="31809" y="1890"/>
                  </a:lnTo>
                  <a:lnTo>
                    <a:pt x="21258" y="1890"/>
                  </a:lnTo>
                  <a:lnTo>
                    <a:pt x="21258" y="11298"/>
                  </a:lnTo>
                  <a:lnTo>
                    <a:pt x="20132" y="11298"/>
                  </a:lnTo>
                  <a:cubicBezTo>
                    <a:pt x="19982" y="11298"/>
                    <a:pt x="19837" y="11301"/>
                    <a:pt x="19696" y="11305"/>
                  </a:cubicBezTo>
                  <a:cubicBezTo>
                    <a:pt x="19648" y="11307"/>
                    <a:pt x="19605" y="11310"/>
                    <a:pt x="19558" y="11313"/>
                  </a:cubicBezTo>
                  <a:cubicBezTo>
                    <a:pt x="19465" y="11317"/>
                    <a:pt x="19374" y="11321"/>
                    <a:pt x="19284" y="11327"/>
                  </a:cubicBezTo>
                  <a:cubicBezTo>
                    <a:pt x="19232" y="11330"/>
                    <a:pt x="19181" y="11336"/>
                    <a:pt x="19129" y="11340"/>
                  </a:cubicBezTo>
                  <a:cubicBezTo>
                    <a:pt x="19050" y="11346"/>
                    <a:pt x="18972" y="11353"/>
                    <a:pt x="18898" y="11360"/>
                  </a:cubicBezTo>
                  <a:cubicBezTo>
                    <a:pt x="18844" y="11366"/>
                    <a:pt x="18793" y="11375"/>
                    <a:pt x="18741" y="11381"/>
                  </a:cubicBezTo>
                  <a:cubicBezTo>
                    <a:pt x="18671" y="11390"/>
                    <a:pt x="18602" y="11398"/>
                    <a:pt x="18535" y="11408"/>
                  </a:cubicBezTo>
                  <a:cubicBezTo>
                    <a:pt x="18483" y="11417"/>
                    <a:pt x="18432" y="11426"/>
                    <a:pt x="18382" y="11435"/>
                  </a:cubicBezTo>
                  <a:cubicBezTo>
                    <a:pt x="18318" y="11446"/>
                    <a:pt x="18255" y="11456"/>
                    <a:pt x="18194" y="11468"/>
                  </a:cubicBezTo>
                  <a:cubicBezTo>
                    <a:pt x="18143" y="11478"/>
                    <a:pt x="18095" y="11490"/>
                    <a:pt x="18047" y="11500"/>
                  </a:cubicBezTo>
                  <a:cubicBezTo>
                    <a:pt x="17989" y="11513"/>
                    <a:pt x="17931" y="11526"/>
                    <a:pt x="17874" y="11540"/>
                  </a:cubicBezTo>
                  <a:cubicBezTo>
                    <a:pt x="17826" y="11552"/>
                    <a:pt x="17781" y="11565"/>
                    <a:pt x="17736" y="11578"/>
                  </a:cubicBezTo>
                  <a:cubicBezTo>
                    <a:pt x="17681" y="11593"/>
                    <a:pt x="17627" y="11609"/>
                    <a:pt x="17575" y="11625"/>
                  </a:cubicBezTo>
                  <a:cubicBezTo>
                    <a:pt x="17532" y="11638"/>
                    <a:pt x="17488" y="11652"/>
                    <a:pt x="17446" y="11667"/>
                  </a:cubicBezTo>
                  <a:cubicBezTo>
                    <a:pt x="17395" y="11684"/>
                    <a:pt x="17346" y="11702"/>
                    <a:pt x="17296" y="11719"/>
                  </a:cubicBezTo>
                  <a:cubicBezTo>
                    <a:pt x="17256" y="11735"/>
                    <a:pt x="17215" y="11751"/>
                    <a:pt x="17174" y="11767"/>
                  </a:cubicBezTo>
                  <a:cubicBezTo>
                    <a:pt x="17128" y="11786"/>
                    <a:pt x="17083" y="11805"/>
                    <a:pt x="17038" y="11825"/>
                  </a:cubicBezTo>
                  <a:cubicBezTo>
                    <a:pt x="16999" y="11842"/>
                    <a:pt x="16961" y="11860"/>
                    <a:pt x="16923" y="11877"/>
                  </a:cubicBezTo>
                  <a:cubicBezTo>
                    <a:pt x="16880" y="11898"/>
                    <a:pt x="16838" y="11919"/>
                    <a:pt x="16796" y="11941"/>
                  </a:cubicBezTo>
                  <a:cubicBezTo>
                    <a:pt x="16761" y="11960"/>
                    <a:pt x="16724" y="11977"/>
                    <a:pt x="16690" y="11998"/>
                  </a:cubicBezTo>
                  <a:cubicBezTo>
                    <a:pt x="16650" y="12020"/>
                    <a:pt x="16611" y="12043"/>
                    <a:pt x="16572" y="12066"/>
                  </a:cubicBezTo>
                  <a:cubicBezTo>
                    <a:pt x="16539" y="12086"/>
                    <a:pt x="16507" y="12107"/>
                    <a:pt x="16475" y="12127"/>
                  </a:cubicBezTo>
                  <a:cubicBezTo>
                    <a:pt x="16437" y="12152"/>
                    <a:pt x="16401" y="12176"/>
                    <a:pt x="16364" y="12201"/>
                  </a:cubicBezTo>
                  <a:cubicBezTo>
                    <a:pt x="16334" y="12223"/>
                    <a:pt x="16303" y="12245"/>
                    <a:pt x="16274" y="12266"/>
                  </a:cubicBezTo>
                  <a:cubicBezTo>
                    <a:pt x="16240" y="12293"/>
                    <a:pt x="16206" y="12319"/>
                    <a:pt x="16173" y="12346"/>
                  </a:cubicBezTo>
                  <a:cubicBezTo>
                    <a:pt x="16145" y="12368"/>
                    <a:pt x="16116" y="12390"/>
                    <a:pt x="16090" y="12413"/>
                  </a:cubicBezTo>
                  <a:cubicBezTo>
                    <a:pt x="16057" y="12442"/>
                    <a:pt x="16025" y="12471"/>
                    <a:pt x="15994" y="12500"/>
                  </a:cubicBezTo>
                  <a:cubicBezTo>
                    <a:pt x="15969" y="12523"/>
                    <a:pt x="15943" y="12545"/>
                    <a:pt x="15920" y="12568"/>
                  </a:cubicBezTo>
                  <a:cubicBezTo>
                    <a:pt x="15888" y="12599"/>
                    <a:pt x="15859" y="12631"/>
                    <a:pt x="15829" y="12663"/>
                  </a:cubicBezTo>
                  <a:cubicBezTo>
                    <a:pt x="15807" y="12686"/>
                    <a:pt x="15784" y="12708"/>
                    <a:pt x="15763" y="12732"/>
                  </a:cubicBezTo>
                  <a:cubicBezTo>
                    <a:pt x="15731" y="12766"/>
                    <a:pt x="15704" y="12801"/>
                    <a:pt x="15675" y="12836"/>
                  </a:cubicBezTo>
                  <a:cubicBezTo>
                    <a:pt x="15656" y="12857"/>
                    <a:pt x="15637" y="12879"/>
                    <a:pt x="15618" y="12902"/>
                  </a:cubicBezTo>
                  <a:cubicBezTo>
                    <a:pt x="15586" y="12943"/>
                    <a:pt x="15554" y="12986"/>
                    <a:pt x="15524" y="13029"/>
                  </a:cubicBezTo>
                  <a:cubicBezTo>
                    <a:pt x="15512" y="13046"/>
                    <a:pt x="15498" y="13062"/>
                    <a:pt x="15486" y="13079"/>
                  </a:cubicBezTo>
                  <a:cubicBezTo>
                    <a:pt x="15444" y="13139"/>
                    <a:pt x="15403" y="13200"/>
                    <a:pt x="15366" y="13261"/>
                  </a:cubicBezTo>
                  <a:cubicBezTo>
                    <a:pt x="15354" y="13280"/>
                    <a:pt x="15344" y="13299"/>
                    <a:pt x="15332" y="13316"/>
                  </a:cubicBezTo>
                  <a:cubicBezTo>
                    <a:pt x="15306" y="13361"/>
                    <a:pt x="15278" y="13406"/>
                    <a:pt x="15254" y="13451"/>
                  </a:cubicBezTo>
                  <a:cubicBezTo>
                    <a:pt x="15239" y="13477"/>
                    <a:pt x="15226" y="13503"/>
                    <a:pt x="15213" y="13528"/>
                  </a:cubicBezTo>
                  <a:cubicBezTo>
                    <a:pt x="15193" y="13567"/>
                    <a:pt x="15171" y="13606"/>
                    <a:pt x="15152" y="13646"/>
                  </a:cubicBezTo>
                  <a:cubicBezTo>
                    <a:pt x="15138" y="13675"/>
                    <a:pt x="15123" y="13704"/>
                    <a:pt x="15110" y="13733"/>
                  </a:cubicBezTo>
                  <a:cubicBezTo>
                    <a:pt x="15093" y="13770"/>
                    <a:pt x="15074" y="13808"/>
                    <a:pt x="15058" y="13846"/>
                  </a:cubicBezTo>
                  <a:cubicBezTo>
                    <a:pt x="15043" y="13876"/>
                    <a:pt x="15030" y="13907"/>
                    <a:pt x="15017" y="13939"/>
                  </a:cubicBezTo>
                  <a:cubicBezTo>
                    <a:pt x="15001" y="13975"/>
                    <a:pt x="14985" y="14013"/>
                    <a:pt x="14971" y="14049"/>
                  </a:cubicBezTo>
                  <a:cubicBezTo>
                    <a:pt x="14958" y="14081"/>
                    <a:pt x="14944" y="14115"/>
                    <a:pt x="14933" y="14146"/>
                  </a:cubicBezTo>
                  <a:cubicBezTo>
                    <a:pt x="14918" y="14184"/>
                    <a:pt x="14904" y="14221"/>
                    <a:pt x="14891" y="14258"/>
                  </a:cubicBezTo>
                  <a:cubicBezTo>
                    <a:pt x="14878" y="14290"/>
                    <a:pt x="14866" y="14325"/>
                    <a:pt x="14854" y="14358"/>
                  </a:cubicBezTo>
                  <a:cubicBezTo>
                    <a:pt x="14841" y="14395"/>
                    <a:pt x="14828" y="14432"/>
                    <a:pt x="14815" y="14469"/>
                  </a:cubicBezTo>
                  <a:cubicBezTo>
                    <a:pt x="14804" y="14504"/>
                    <a:pt x="14792" y="14538"/>
                    <a:pt x="14780" y="14573"/>
                  </a:cubicBezTo>
                  <a:cubicBezTo>
                    <a:pt x="14769" y="14610"/>
                    <a:pt x="14757" y="14646"/>
                    <a:pt x="14746" y="14684"/>
                  </a:cubicBezTo>
                  <a:cubicBezTo>
                    <a:pt x="14734" y="14718"/>
                    <a:pt x="14724" y="14755"/>
                    <a:pt x="14712" y="14791"/>
                  </a:cubicBezTo>
                  <a:cubicBezTo>
                    <a:pt x="14701" y="14827"/>
                    <a:pt x="14690" y="14864"/>
                    <a:pt x="14680" y="14900"/>
                  </a:cubicBezTo>
                  <a:cubicBezTo>
                    <a:pt x="14669" y="14938"/>
                    <a:pt x="14658" y="14974"/>
                    <a:pt x="14647" y="15012"/>
                  </a:cubicBezTo>
                  <a:cubicBezTo>
                    <a:pt x="14637" y="15047"/>
                    <a:pt x="14627" y="15083"/>
                    <a:pt x="14616" y="15119"/>
                  </a:cubicBezTo>
                  <a:cubicBezTo>
                    <a:pt x="14606" y="15158"/>
                    <a:pt x="14595" y="15198"/>
                    <a:pt x="14584" y="15237"/>
                  </a:cubicBezTo>
                  <a:cubicBezTo>
                    <a:pt x="14574" y="15270"/>
                    <a:pt x="14566" y="15304"/>
                    <a:pt x="14557" y="15337"/>
                  </a:cubicBezTo>
                  <a:lnTo>
                    <a:pt x="14521" y="15471"/>
                  </a:lnTo>
                  <a:cubicBezTo>
                    <a:pt x="14513" y="15495"/>
                    <a:pt x="14507" y="15520"/>
                    <a:pt x="14500" y="15545"/>
                  </a:cubicBezTo>
                  <a:cubicBezTo>
                    <a:pt x="14474" y="15646"/>
                    <a:pt x="14447" y="15749"/>
                    <a:pt x="14419" y="15851"/>
                  </a:cubicBezTo>
                  <a:cubicBezTo>
                    <a:pt x="14417" y="15854"/>
                    <a:pt x="14417" y="15858"/>
                    <a:pt x="14416" y="15861"/>
                  </a:cubicBezTo>
                  <a:cubicBezTo>
                    <a:pt x="14375" y="16014"/>
                    <a:pt x="14335" y="16166"/>
                    <a:pt x="14291" y="16318"/>
                  </a:cubicBezTo>
                  <a:cubicBezTo>
                    <a:pt x="14024" y="17262"/>
                    <a:pt x="13763" y="18288"/>
                    <a:pt x="13543" y="19193"/>
                  </a:cubicBezTo>
                  <a:lnTo>
                    <a:pt x="9365" y="19193"/>
                  </a:lnTo>
                  <a:cubicBezTo>
                    <a:pt x="8641" y="17773"/>
                    <a:pt x="7835" y="15788"/>
                    <a:pt x="7623" y="13670"/>
                  </a:cubicBezTo>
                  <a:cubicBezTo>
                    <a:pt x="7423" y="11686"/>
                    <a:pt x="7418" y="9511"/>
                    <a:pt x="7465" y="7799"/>
                  </a:cubicBezTo>
                  <a:lnTo>
                    <a:pt x="9219" y="7799"/>
                  </a:lnTo>
                  <a:cubicBezTo>
                    <a:pt x="10213" y="7799"/>
                    <a:pt x="10919" y="7020"/>
                    <a:pt x="10919" y="6025"/>
                  </a:cubicBezTo>
                  <a:lnTo>
                    <a:pt x="10919" y="5485"/>
                  </a:lnTo>
                  <a:cubicBezTo>
                    <a:pt x="10919" y="4491"/>
                    <a:pt x="10213" y="3579"/>
                    <a:pt x="9219" y="3579"/>
                  </a:cubicBezTo>
                  <a:lnTo>
                    <a:pt x="7992" y="3579"/>
                  </a:lnTo>
                  <a:cubicBezTo>
                    <a:pt x="8221" y="2795"/>
                    <a:pt x="8588" y="2227"/>
                    <a:pt x="8964" y="1931"/>
                  </a:cubicBezTo>
                  <a:lnTo>
                    <a:pt x="8964" y="3158"/>
                  </a:lnTo>
                  <a:cubicBezTo>
                    <a:pt x="9123" y="3211"/>
                    <a:pt x="9293" y="3242"/>
                    <a:pt x="9470" y="3242"/>
                  </a:cubicBezTo>
                  <a:lnTo>
                    <a:pt x="9538" y="3242"/>
                  </a:lnTo>
                  <a:cubicBezTo>
                    <a:pt x="10415" y="3242"/>
                    <a:pt x="11125" y="2531"/>
                    <a:pt x="11125" y="1655"/>
                  </a:cubicBezTo>
                  <a:lnTo>
                    <a:pt x="11125" y="1587"/>
                  </a:lnTo>
                  <a:cubicBezTo>
                    <a:pt x="11125" y="710"/>
                    <a:pt x="10415" y="0"/>
                    <a:pt x="9538" y="0"/>
                  </a:cubicBezTo>
                  <a:close/>
                </a:path>
              </a:pathLst>
            </a:custGeom>
            <a:solidFill>
              <a:schemeClr val="accent5"/>
            </a:solidFill>
            <a:ln w="1143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92" name="Google Shape;392;p37"/>
            <p:cNvGrpSpPr/>
            <p:nvPr/>
          </p:nvGrpSpPr>
          <p:grpSpPr>
            <a:xfrm>
              <a:off x="4672524" y="850735"/>
              <a:ext cx="1420218" cy="1164496"/>
              <a:chOff x="2644900" y="3762450"/>
              <a:chExt cx="821600" cy="673625"/>
            </a:xfrm>
          </p:grpSpPr>
          <p:sp>
            <p:nvSpPr>
              <p:cNvPr id="393" name="Google Shape;393;p37"/>
              <p:cNvSpPr/>
              <p:nvPr/>
            </p:nvSpPr>
            <p:spPr>
              <a:xfrm>
                <a:off x="3176325" y="3809750"/>
                <a:ext cx="263775" cy="237400"/>
              </a:xfrm>
              <a:custGeom>
                <a:avLst/>
                <a:gdLst/>
                <a:ahLst/>
                <a:cxnLst/>
                <a:rect l="l" t="t" r="r" b="b"/>
                <a:pathLst>
                  <a:path w="10551" h="9496" extrusionOk="0">
                    <a:moveTo>
                      <a:pt x="1" y="0"/>
                    </a:moveTo>
                    <a:lnTo>
                      <a:pt x="1" y="9495"/>
                    </a:lnTo>
                    <a:lnTo>
                      <a:pt x="10551" y="9495"/>
                    </a:lnTo>
                    <a:lnTo>
                      <a:pt x="1055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" name="Google Shape;394;p37"/>
              <p:cNvSpPr/>
              <p:nvPr/>
            </p:nvSpPr>
            <p:spPr>
              <a:xfrm>
                <a:off x="3176325" y="3809750"/>
                <a:ext cx="131925" cy="237400"/>
              </a:xfrm>
              <a:custGeom>
                <a:avLst/>
                <a:gdLst/>
                <a:ahLst/>
                <a:cxnLst/>
                <a:rect l="l" t="t" r="r" b="b"/>
                <a:pathLst>
                  <a:path w="5277" h="9496" extrusionOk="0">
                    <a:moveTo>
                      <a:pt x="1" y="0"/>
                    </a:moveTo>
                    <a:lnTo>
                      <a:pt x="1" y="9495"/>
                    </a:lnTo>
                    <a:lnTo>
                      <a:pt x="5276" y="9495"/>
                    </a:lnTo>
                    <a:lnTo>
                      <a:pt x="527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" name="Google Shape;395;p37"/>
              <p:cNvSpPr/>
              <p:nvPr/>
            </p:nvSpPr>
            <p:spPr>
              <a:xfrm>
                <a:off x="3292400" y="3809750"/>
                <a:ext cx="31675" cy="68575"/>
              </a:xfrm>
              <a:custGeom>
                <a:avLst/>
                <a:gdLst/>
                <a:ahLst/>
                <a:cxnLst/>
                <a:rect l="l" t="t" r="r" b="b"/>
                <a:pathLst>
                  <a:path w="1267" h="2743" extrusionOk="0">
                    <a:moveTo>
                      <a:pt x="0" y="0"/>
                    </a:moveTo>
                    <a:lnTo>
                      <a:pt x="0" y="2743"/>
                    </a:lnTo>
                    <a:lnTo>
                      <a:pt x="1266" y="2743"/>
                    </a:lnTo>
                    <a:lnTo>
                      <a:pt x="126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" name="Google Shape;396;p37"/>
              <p:cNvSpPr/>
              <p:nvPr/>
            </p:nvSpPr>
            <p:spPr>
              <a:xfrm>
                <a:off x="3292400" y="3978550"/>
                <a:ext cx="31675" cy="68600"/>
              </a:xfrm>
              <a:custGeom>
                <a:avLst/>
                <a:gdLst/>
                <a:ahLst/>
                <a:cxnLst/>
                <a:rect l="l" t="t" r="r" b="b"/>
                <a:pathLst>
                  <a:path w="1267" h="2744" extrusionOk="0">
                    <a:moveTo>
                      <a:pt x="0" y="1"/>
                    </a:moveTo>
                    <a:lnTo>
                      <a:pt x="0" y="2743"/>
                    </a:lnTo>
                    <a:lnTo>
                      <a:pt x="1266" y="2743"/>
                    </a:lnTo>
                    <a:lnTo>
                      <a:pt x="126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" name="Google Shape;397;p37"/>
              <p:cNvSpPr/>
              <p:nvPr/>
            </p:nvSpPr>
            <p:spPr>
              <a:xfrm>
                <a:off x="2820775" y="3786725"/>
                <a:ext cx="62700" cy="108400"/>
              </a:xfrm>
              <a:custGeom>
                <a:avLst/>
                <a:gdLst/>
                <a:ahLst/>
                <a:cxnLst/>
                <a:rect l="l" t="t" r="r" b="b"/>
                <a:pathLst>
                  <a:path w="2508" h="4336" extrusionOk="0">
                    <a:moveTo>
                      <a:pt x="2508" y="1"/>
                    </a:moveTo>
                    <a:cubicBezTo>
                      <a:pt x="1149" y="1"/>
                      <a:pt x="1" y="1986"/>
                      <a:pt x="1" y="4336"/>
                    </a:cubicBezTo>
                    <a:lnTo>
                      <a:pt x="721" y="4336"/>
                    </a:lnTo>
                    <a:cubicBezTo>
                      <a:pt x="721" y="2097"/>
                      <a:pt x="1762" y="721"/>
                      <a:pt x="2508" y="721"/>
                    </a:cubicBezTo>
                    <a:lnTo>
                      <a:pt x="250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" name="Google Shape;398;p37"/>
              <p:cNvSpPr/>
              <p:nvPr/>
            </p:nvSpPr>
            <p:spPr>
              <a:xfrm>
                <a:off x="2868975" y="3762450"/>
                <a:ext cx="54075" cy="81075"/>
              </a:xfrm>
              <a:custGeom>
                <a:avLst/>
                <a:gdLst/>
                <a:ahLst/>
                <a:cxnLst/>
                <a:rect l="l" t="t" r="r" b="b"/>
                <a:pathLst>
                  <a:path w="2163" h="3243" extrusionOk="0">
                    <a:moveTo>
                      <a:pt x="507" y="1"/>
                    </a:moveTo>
                    <a:cubicBezTo>
                      <a:pt x="330" y="1"/>
                      <a:pt x="160" y="31"/>
                      <a:pt x="1" y="85"/>
                    </a:cubicBezTo>
                    <a:lnTo>
                      <a:pt x="1" y="3160"/>
                    </a:lnTo>
                    <a:cubicBezTo>
                      <a:pt x="160" y="3213"/>
                      <a:pt x="330" y="3243"/>
                      <a:pt x="507" y="3243"/>
                    </a:cubicBezTo>
                    <a:lnTo>
                      <a:pt x="576" y="3243"/>
                    </a:lnTo>
                    <a:cubicBezTo>
                      <a:pt x="1451" y="3243"/>
                      <a:pt x="2162" y="2533"/>
                      <a:pt x="2162" y="1656"/>
                    </a:cubicBezTo>
                    <a:lnTo>
                      <a:pt x="2162" y="1587"/>
                    </a:lnTo>
                    <a:cubicBezTo>
                      <a:pt x="2162" y="712"/>
                      <a:pt x="1451" y="1"/>
                      <a:pt x="57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" name="Google Shape;399;p37"/>
              <p:cNvSpPr/>
              <p:nvPr/>
            </p:nvSpPr>
            <p:spPr>
              <a:xfrm>
                <a:off x="2970725" y="4044950"/>
                <a:ext cx="336575" cy="252200"/>
              </a:xfrm>
              <a:custGeom>
                <a:avLst/>
                <a:gdLst/>
                <a:ahLst/>
                <a:cxnLst/>
                <a:rect l="l" t="t" r="r" b="b"/>
                <a:pathLst>
                  <a:path w="13463" h="10088" extrusionOk="0">
                    <a:moveTo>
                      <a:pt x="7098" y="0"/>
                    </a:moveTo>
                    <a:cubicBezTo>
                      <a:pt x="2175" y="0"/>
                      <a:pt x="1948" y="2583"/>
                      <a:pt x="1259" y="5020"/>
                    </a:cubicBezTo>
                    <a:cubicBezTo>
                      <a:pt x="713" y="6947"/>
                      <a:pt x="193" y="9220"/>
                      <a:pt x="0" y="10087"/>
                    </a:cubicBezTo>
                    <a:lnTo>
                      <a:pt x="11173" y="10087"/>
                    </a:lnTo>
                    <a:cubicBezTo>
                      <a:pt x="11648" y="9019"/>
                      <a:pt x="12261" y="7500"/>
                      <a:pt x="12682" y="5945"/>
                    </a:cubicBezTo>
                    <a:cubicBezTo>
                      <a:pt x="13463" y="3062"/>
                      <a:pt x="13043" y="0"/>
                      <a:pt x="1304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" name="Google Shape;400;p37"/>
              <p:cNvSpPr/>
              <p:nvPr/>
            </p:nvSpPr>
            <p:spPr>
              <a:xfrm>
                <a:off x="3186900" y="4047125"/>
                <a:ext cx="279600" cy="31675"/>
              </a:xfrm>
              <a:custGeom>
                <a:avLst/>
                <a:gdLst/>
                <a:ahLst/>
                <a:cxnLst/>
                <a:rect l="l" t="t" r="r" b="b"/>
                <a:pathLst>
                  <a:path w="11184" h="1267" extrusionOk="0">
                    <a:moveTo>
                      <a:pt x="0" y="0"/>
                    </a:moveTo>
                    <a:lnTo>
                      <a:pt x="0" y="1266"/>
                    </a:lnTo>
                    <a:lnTo>
                      <a:pt x="11183" y="1266"/>
                    </a:lnTo>
                    <a:lnTo>
                      <a:pt x="1118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" name="Google Shape;401;p37"/>
              <p:cNvSpPr/>
              <p:nvPr/>
            </p:nvSpPr>
            <p:spPr>
              <a:xfrm>
                <a:off x="3004875" y="4044950"/>
                <a:ext cx="291950" cy="116025"/>
              </a:xfrm>
              <a:custGeom>
                <a:avLst/>
                <a:gdLst/>
                <a:ahLst/>
                <a:cxnLst/>
                <a:rect l="l" t="t" r="r" b="b"/>
                <a:pathLst>
                  <a:path w="11678" h="4641" extrusionOk="0">
                    <a:moveTo>
                      <a:pt x="5732" y="0"/>
                    </a:moveTo>
                    <a:cubicBezTo>
                      <a:pt x="1076" y="0"/>
                      <a:pt x="620" y="2311"/>
                      <a:pt x="0" y="4624"/>
                    </a:cubicBezTo>
                    <a:cubicBezTo>
                      <a:pt x="0" y="4624"/>
                      <a:pt x="281" y="4640"/>
                      <a:pt x="760" y="4640"/>
                    </a:cubicBezTo>
                    <a:cubicBezTo>
                      <a:pt x="2135" y="4640"/>
                      <a:pt x="5149" y="4508"/>
                      <a:pt x="7894" y="3490"/>
                    </a:cubicBezTo>
                    <a:cubicBezTo>
                      <a:pt x="11528" y="2144"/>
                      <a:pt x="11677" y="0"/>
                      <a:pt x="1167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" name="Google Shape;402;p37"/>
              <p:cNvSpPr/>
              <p:nvPr/>
            </p:nvSpPr>
            <p:spPr>
              <a:xfrm>
                <a:off x="2680500" y="3880075"/>
                <a:ext cx="230350" cy="415825"/>
              </a:xfrm>
              <a:custGeom>
                <a:avLst/>
                <a:gdLst/>
                <a:ahLst/>
                <a:cxnLst/>
                <a:rect l="l" t="t" r="r" b="b"/>
                <a:pathLst>
                  <a:path w="9214" h="16633" extrusionOk="0">
                    <a:moveTo>
                      <a:pt x="6198" y="1"/>
                    </a:moveTo>
                    <a:lnTo>
                      <a:pt x="6198" y="1"/>
                    </a:lnTo>
                    <a:cubicBezTo>
                      <a:pt x="0" y="2643"/>
                      <a:pt x="1748" y="13931"/>
                      <a:pt x="1748" y="13931"/>
                    </a:cubicBezTo>
                    <a:lnTo>
                      <a:pt x="9214" y="16633"/>
                    </a:lnTo>
                    <a:cubicBezTo>
                      <a:pt x="9214" y="16633"/>
                      <a:pt x="6608" y="13044"/>
                      <a:pt x="6198" y="8967"/>
                    </a:cubicBezTo>
                    <a:cubicBezTo>
                      <a:pt x="5789" y="4889"/>
                      <a:pt x="6198" y="1"/>
                      <a:pt x="619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" name="Google Shape;403;p37"/>
              <p:cNvSpPr/>
              <p:nvPr/>
            </p:nvSpPr>
            <p:spPr>
              <a:xfrm>
                <a:off x="2679875" y="3883025"/>
                <a:ext cx="150575" cy="372300"/>
              </a:xfrm>
              <a:custGeom>
                <a:avLst/>
                <a:gdLst/>
                <a:ahLst/>
                <a:cxnLst/>
                <a:rect l="l" t="t" r="r" b="b"/>
                <a:pathLst>
                  <a:path w="6023" h="14892" extrusionOk="0">
                    <a:moveTo>
                      <a:pt x="6023" y="1"/>
                    </a:moveTo>
                    <a:lnTo>
                      <a:pt x="6023" y="1"/>
                    </a:lnTo>
                    <a:cubicBezTo>
                      <a:pt x="1" y="2758"/>
                      <a:pt x="1721" y="13862"/>
                      <a:pt x="1721" y="13862"/>
                    </a:cubicBezTo>
                    <a:lnTo>
                      <a:pt x="4565" y="14892"/>
                    </a:lnTo>
                    <a:cubicBezTo>
                      <a:pt x="4542" y="14738"/>
                      <a:pt x="4519" y="14584"/>
                      <a:pt x="4498" y="14434"/>
                    </a:cubicBezTo>
                    <a:cubicBezTo>
                      <a:pt x="4234" y="12570"/>
                      <a:pt x="4085" y="10703"/>
                      <a:pt x="4176" y="8819"/>
                    </a:cubicBezTo>
                    <a:cubicBezTo>
                      <a:pt x="4321" y="5854"/>
                      <a:pt x="4972" y="2820"/>
                      <a:pt x="602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" name="Google Shape;404;p37"/>
              <p:cNvSpPr/>
              <p:nvPr/>
            </p:nvSpPr>
            <p:spPr>
              <a:xfrm>
                <a:off x="2812350" y="4242300"/>
                <a:ext cx="480075" cy="94975"/>
              </a:xfrm>
              <a:custGeom>
                <a:avLst/>
                <a:gdLst/>
                <a:ahLst/>
                <a:cxnLst/>
                <a:rect l="l" t="t" r="r" b="b"/>
                <a:pathLst>
                  <a:path w="19203" h="3799" extrusionOk="0">
                    <a:moveTo>
                      <a:pt x="1" y="1"/>
                    </a:moveTo>
                    <a:lnTo>
                      <a:pt x="1" y="3799"/>
                    </a:lnTo>
                    <a:lnTo>
                      <a:pt x="19202" y="3799"/>
                    </a:lnTo>
                    <a:lnTo>
                      <a:pt x="1893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" name="Google Shape;405;p37"/>
              <p:cNvSpPr/>
              <p:nvPr/>
            </p:nvSpPr>
            <p:spPr>
              <a:xfrm>
                <a:off x="2681650" y="4239650"/>
                <a:ext cx="196400" cy="196425"/>
              </a:xfrm>
              <a:custGeom>
                <a:avLst/>
                <a:gdLst/>
                <a:ahLst/>
                <a:cxnLst/>
                <a:rect l="l" t="t" r="r" b="b"/>
                <a:pathLst>
                  <a:path w="7856" h="7857" extrusionOk="0">
                    <a:moveTo>
                      <a:pt x="3928" y="1"/>
                    </a:moveTo>
                    <a:cubicBezTo>
                      <a:pt x="1759" y="1"/>
                      <a:pt x="1" y="1759"/>
                      <a:pt x="1" y="3930"/>
                    </a:cubicBezTo>
                    <a:cubicBezTo>
                      <a:pt x="1" y="6099"/>
                      <a:pt x="1759" y="7857"/>
                      <a:pt x="3928" y="7857"/>
                    </a:cubicBezTo>
                    <a:cubicBezTo>
                      <a:pt x="6097" y="7857"/>
                      <a:pt x="7855" y="6099"/>
                      <a:pt x="7855" y="3930"/>
                    </a:cubicBezTo>
                    <a:cubicBezTo>
                      <a:pt x="7855" y="1759"/>
                      <a:pt x="6097" y="1"/>
                      <a:pt x="39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" name="Google Shape;406;p37"/>
              <p:cNvSpPr/>
              <p:nvPr/>
            </p:nvSpPr>
            <p:spPr>
              <a:xfrm>
                <a:off x="2724200" y="4282225"/>
                <a:ext cx="111275" cy="111275"/>
              </a:xfrm>
              <a:custGeom>
                <a:avLst/>
                <a:gdLst/>
                <a:ahLst/>
                <a:cxnLst/>
                <a:rect l="l" t="t" r="r" b="b"/>
                <a:pathLst>
                  <a:path w="4451" h="4451" extrusionOk="0">
                    <a:moveTo>
                      <a:pt x="2226" y="1"/>
                    </a:moveTo>
                    <a:cubicBezTo>
                      <a:pt x="998" y="1"/>
                      <a:pt x="0" y="997"/>
                      <a:pt x="0" y="2227"/>
                    </a:cubicBezTo>
                    <a:cubicBezTo>
                      <a:pt x="0" y="3455"/>
                      <a:pt x="998" y="4451"/>
                      <a:pt x="2226" y="4451"/>
                    </a:cubicBezTo>
                    <a:cubicBezTo>
                      <a:pt x="3454" y="4451"/>
                      <a:pt x="4450" y="3455"/>
                      <a:pt x="4450" y="2227"/>
                    </a:cubicBezTo>
                    <a:cubicBezTo>
                      <a:pt x="4450" y="997"/>
                      <a:pt x="3454" y="1"/>
                      <a:pt x="222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" name="Google Shape;407;p37"/>
              <p:cNvSpPr/>
              <p:nvPr/>
            </p:nvSpPr>
            <p:spPr>
              <a:xfrm>
                <a:off x="2740600" y="4298600"/>
                <a:ext cx="78500" cy="78525"/>
              </a:xfrm>
              <a:custGeom>
                <a:avLst/>
                <a:gdLst/>
                <a:ahLst/>
                <a:cxnLst/>
                <a:rect l="l" t="t" r="r" b="b"/>
                <a:pathLst>
                  <a:path w="3140" h="3141" extrusionOk="0">
                    <a:moveTo>
                      <a:pt x="1570" y="1"/>
                    </a:moveTo>
                    <a:cubicBezTo>
                      <a:pt x="703" y="1"/>
                      <a:pt x="1" y="703"/>
                      <a:pt x="1" y="1572"/>
                    </a:cubicBezTo>
                    <a:cubicBezTo>
                      <a:pt x="1" y="2437"/>
                      <a:pt x="703" y="3141"/>
                      <a:pt x="1570" y="3141"/>
                    </a:cubicBezTo>
                    <a:cubicBezTo>
                      <a:pt x="2437" y="3141"/>
                      <a:pt x="3139" y="2438"/>
                      <a:pt x="3139" y="1572"/>
                    </a:cubicBezTo>
                    <a:cubicBezTo>
                      <a:pt x="3139" y="703"/>
                      <a:pt x="2437" y="1"/>
                      <a:pt x="157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" name="Google Shape;408;p37"/>
              <p:cNvSpPr/>
              <p:nvPr/>
            </p:nvSpPr>
            <p:spPr>
              <a:xfrm>
                <a:off x="2644900" y="4205475"/>
                <a:ext cx="267225" cy="132200"/>
              </a:xfrm>
              <a:custGeom>
                <a:avLst/>
                <a:gdLst/>
                <a:ahLst/>
                <a:cxnLst/>
                <a:rect l="l" t="t" r="r" b="b"/>
                <a:pathLst>
                  <a:path w="10689" h="5288" extrusionOk="0">
                    <a:moveTo>
                      <a:pt x="5344" y="0"/>
                    </a:moveTo>
                    <a:cubicBezTo>
                      <a:pt x="2412" y="0"/>
                      <a:pt x="31" y="2362"/>
                      <a:pt x="0" y="5288"/>
                    </a:cubicBezTo>
                    <a:lnTo>
                      <a:pt x="10688" y="5288"/>
                    </a:lnTo>
                    <a:cubicBezTo>
                      <a:pt x="10658" y="2362"/>
                      <a:pt x="8277" y="0"/>
                      <a:pt x="534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" name="Google Shape;409;p37"/>
              <p:cNvSpPr/>
              <p:nvPr/>
            </p:nvSpPr>
            <p:spPr>
              <a:xfrm>
                <a:off x="3100425" y="4239650"/>
                <a:ext cx="196425" cy="196425"/>
              </a:xfrm>
              <a:custGeom>
                <a:avLst/>
                <a:gdLst/>
                <a:ahLst/>
                <a:cxnLst/>
                <a:rect l="l" t="t" r="r" b="b"/>
                <a:pathLst>
                  <a:path w="7857" h="7857" extrusionOk="0">
                    <a:moveTo>
                      <a:pt x="3928" y="1"/>
                    </a:moveTo>
                    <a:cubicBezTo>
                      <a:pt x="1759" y="1"/>
                      <a:pt x="1" y="1759"/>
                      <a:pt x="1" y="3930"/>
                    </a:cubicBezTo>
                    <a:cubicBezTo>
                      <a:pt x="1" y="6099"/>
                      <a:pt x="1759" y="7857"/>
                      <a:pt x="3928" y="7857"/>
                    </a:cubicBezTo>
                    <a:cubicBezTo>
                      <a:pt x="6097" y="7857"/>
                      <a:pt x="7857" y="6099"/>
                      <a:pt x="7857" y="3930"/>
                    </a:cubicBezTo>
                    <a:cubicBezTo>
                      <a:pt x="7857" y="1759"/>
                      <a:pt x="6098" y="1"/>
                      <a:pt x="39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" name="Google Shape;410;p37"/>
              <p:cNvSpPr/>
              <p:nvPr/>
            </p:nvSpPr>
            <p:spPr>
              <a:xfrm>
                <a:off x="3143000" y="4282225"/>
                <a:ext cx="111250" cy="111275"/>
              </a:xfrm>
              <a:custGeom>
                <a:avLst/>
                <a:gdLst/>
                <a:ahLst/>
                <a:cxnLst/>
                <a:rect l="l" t="t" r="r" b="b"/>
                <a:pathLst>
                  <a:path w="4450" h="4451" extrusionOk="0">
                    <a:moveTo>
                      <a:pt x="2225" y="1"/>
                    </a:moveTo>
                    <a:cubicBezTo>
                      <a:pt x="997" y="1"/>
                      <a:pt x="1" y="997"/>
                      <a:pt x="1" y="2227"/>
                    </a:cubicBezTo>
                    <a:cubicBezTo>
                      <a:pt x="1" y="3455"/>
                      <a:pt x="997" y="4451"/>
                      <a:pt x="2225" y="4451"/>
                    </a:cubicBezTo>
                    <a:cubicBezTo>
                      <a:pt x="3453" y="4451"/>
                      <a:pt x="4449" y="3455"/>
                      <a:pt x="4449" y="2227"/>
                    </a:cubicBezTo>
                    <a:cubicBezTo>
                      <a:pt x="4449" y="997"/>
                      <a:pt x="3453" y="1"/>
                      <a:pt x="222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" name="Google Shape;411;p37"/>
              <p:cNvSpPr/>
              <p:nvPr/>
            </p:nvSpPr>
            <p:spPr>
              <a:xfrm>
                <a:off x="3159375" y="4298600"/>
                <a:ext cx="78525" cy="78525"/>
              </a:xfrm>
              <a:custGeom>
                <a:avLst/>
                <a:gdLst/>
                <a:ahLst/>
                <a:cxnLst/>
                <a:rect l="l" t="t" r="r" b="b"/>
                <a:pathLst>
                  <a:path w="3141" h="3141" extrusionOk="0">
                    <a:moveTo>
                      <a:pt x="1570" y="1"/>
                    </a:moveTo>
                    <a:cubicBezTo>
                      <a:pt x="703" y="1"/>
                      <a:pt x="1" y="703"/>
                      <a:pt x="1" y="1572"/>
                    </a:cubicBezTo>
                    <a:cubicBezTo>
                      <a:pt x="1" y="2437"/>
                      <a:pt x="703" y="3141"/>
                      <a:pt x="1570" y="3141"/>
                    </a:cubicBezTo>
                    <a:cubicBezTo>
                      <a:pt x="2437" y="3141"/>
                      <a:pt x="3141" y="2438"/>
                      <a:pt x="3141" y="1572"/>
                    </a:cubicBezTo>
                    <a:cubicBezTo>
                      <a:pt x="3141" y="703"/>
                      <a:pt x="2437" y="1"/>
                      <a:pt x="157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412;p37"/>
              <p:cNvSpPr/>
              <p:nvPr/>
            </p:nvSpPr>
            <p:spPr>
              <a:xfrm>
                <a:off x="3064100" y="4205475"/>
                <a:ext cx="267225" cy="132200"/>
              </a:xfrm>
              <a:custGeom>
                <a:avLst/>
                <a:gdLst/>
                <a:ahLst/>
                <a:cxnLst/>
                <a:rect l="l" t="t" r="r" b="b"/>
                <a:pathLst>
                  <a:path w="10689" h="5288" extrusionOk="0">
                    <a:moveTo>
                      <a:pt x="5345" y="0"/>
                    </a:moveTo>
                    <a:cubicBezTo>
                      <a:pt x="2412" y="0"/>
                      <a:pt x="31" y="2362"/>
                      <a:pt x="1" y="5288"/>
                    </a:cubicBezTo>
                    <a:lnTo>
                      <a:pt x="10689" y="5288"/>
                    </a:lnTo>
                    <a:cubicBezTo>
                      <a:pt x="10658" y="2362"/>
                      <a:pt x="8277" y="0"/>
                      <a:pt x="534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37"/>
              <p:cNvSpPr/>
              <p:nvPr/>
            </p:nvSpPr>
            <p:spPr>
              <a:xfrm>
                <a:off x="2738500" y="3851950"/>
                <a:ext cx="179400" cy="105550"/>
              </a:xfrm>
              <a:custGeom>
                <a:avLst/>
                <a:gdLst/>
                <a:ahLst/>
                <a:cxnLst/>
                <a:rect l="l" t="t" r="r" b="b"/>
                <a:pathLst>
                  <a:path w="7176" h="4222" extrusionOk="0">
                    <a:moveTo>
                      <a:pt x="1872" y="1"/>
                    </a:moveTo>
                    <a:cubicBezTo>
                      <a:pt x="877" y="1"/>
                      <a:pt x="0" y="913"/>
                      <a:pt x="0" y="1907"/>
                    </a:cubicBezTo>
                    <a:lnTo>
                      <a:pt x="0" y="2447"/>
                    </a:lnTo>
                    <a:cubicBezTo>
                      <a:pt x="0" y="3442"/>
                      <a:pt x="877" y="4221"/>
                      <a:pt x="1872" y="4221"/>
                    </a:cubicBezTo>
                    <a:lnTo>
                      <a:pt x="5475" y="4221"/>
                    </a:lnTo>
                    <a:cubicBezTo>
                      <a:pt x="6470" y="4221"/>
                      <a:pt x="7175" y="3442"/>
                      <a:pt x="7175" y="2447"/>
                    </a:cubicBezTo>
                    <a:lnTo>
                      <a:pt x="7175" y="1907"/>
                    </a:lnTo>
                    <a:cubicBezTo>
                      <a:pt x="7175" y="913"/>
                      <a:pt x="6470" y="1"/>
                      <a:pt x="54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" name="Google Shape;414;p37"/>
              <p:cNvSpPr/>
              <p:nvPr/>
            </p:nvSpPr>
            <p:spPr>
              <a:xfrm>
                <a:off x="2738375" y="3852975"/>
                <a:ext cx="40550" cy="92000"/>
              </a:xfrm>
              <a:custGeom>
                <a:avLst/>
                <a:gdLst/>
                <a:ahLst/>
                <a:cxnLst/>
                <a:rect l="l" t="t" r="r" b="b"/>
                <a:pathLst>
                  <a:path w="1622" h="3680" extrusionOk="0">
                    <a:moveTo>
                      <a:pt x="1511" y="0"/>
                    </a:moveTo>
                    <a:cubicBezTo>
                      <a:pt x="633" y="121"/>
                      <a:pt x="1" y="1004"/>
                      <a:pt x="1" y="1915"/>
                    </a:cubicBezTo>
                    <a:lnTo>
                      <a:pt x="1" y="2455"/>
                    </a:lnTo>
                    <a:cubicBezTo>
                      <a:pt x="1" y="2962"/>
                      <a:pt x="248" y="3353"/>
                      <a:pt x="583" y="3679"/>
                    </a:cubicBezTo>
                    <a:cubicBezTo>
                      <a:pt x="669" y="3528"/>
                      <a:pt x="717" y="3441"/>
                      <a:pt x="797" y="3287"/>
                    </a:cubicBezTo>
                    <a:cubicBezTo>
                      <a:pt x="1101" y="2699"/>
                      <a:pt x="1112" y="2747"/>
                      <a:pt x="1305" y="2122"/>
                    </a:cubicBezTo>
                    <a:cubicBezTo>
                      <a:pt x="1422" y="1741"/>
                      <a:pt x="1547" y="1355"/>
                      <a:pt x="1617" y="963"/>
                    </a:cubicBezTo>
                    <a:lnTo>
                      <a:pt x="1617" y="963"/>
                    </a:lnTo>
                    <a:cubicBezTo>
                      <a:pt x="1616" y="967"/>
                      <a:pt x="1614" y="968"/>
                      <a:pt x="1613" y="968"/>
                    </a:cubicBezTo>
                    <a:cubicBezTo>
                      <a:pt x="1600" y="968"/>
                      <a:pt x="1616" y="666"/>
                      <a:pt x="1621" y="497"/>
                    </a:cubicBezTo>
                    <a:cubicBezTo>
                      <a:pt x="1605" y="424"/>
                      <a:pt x="1521" y="44"/>
                      <a:pt x="151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" name="Google Shape;415;p37"/>
              <p:cNvSpPr/>
              <p:nvPr/>
            </p:nvSpPr>
            <p:spPr>
              <a:xfrm>
                <a:off x="2822775" y="3868250"/>
                <a:ext cx="76400" cy="76400"/>
              </a:xfrm>
              <a:custGeom>
                <a:avLst/>
                <a:gdLst/>
                <a:ahLst/>
                <a:cxnLst/>
                <a:rect l="l" t="t" r="r" b="b"/>
                <a:pathLst>
                  <a:path w="3056" h="3056" extrusionOk="0">
                    <a:moveTo>
                      <a:pt x="1528" y="1"/>
                    </a:moveTo>
                    <a:cubicBezTo>
                      <a:pt x="684" y="1"/>
                      <a:pt x="0" y="684"/>
                      <a:pt x="0" y="1528"/>
                    </a:cubicBezTo>
                    <a:cubicBezTo>
                      <a:pt x="0" y="2371"/>
                      <a:pt x="684" y="3055"/>
                      <a:pt x="1528" y="3055"/>
                    </a:cubicBezTo>
                    <a:cubicBezTo>
                      <a:pt x="2371" y="3055"/>
                      <a:pt x="3055" y="2371"/>
                      <a:pt x="3055" y="1528"/>
                    </a:cubicBezTo>
                    <a:cubicBezTo>
                      <a:pt x="3055" y="684"/>
                      <a:pt x="2371" y="1"/>
                      <a:pt x="15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37"/>
              <p:cNvSpPr/>
              <p:nvPr/>
            </p:nvSpPr>
            <p:spPr>
              <a:xfrm>
                <a:off x="2843800" y="3889275"/>
                <a:ext cx="34350" cy="34350"/>
              </a:xfrm>
              <a:custGeom>
                <a:avLst/>
                <a:gdLst/>
                <a:ahLst/>
                <a:cxnLst/>
                <a:rect l="l" t="t" r="r" b="b"/>
                <a:pathLst>
                  <a:path w="1374" h="1374" extrusionOk="0">
                    <a:moveTo>
                      <a:pt x="687" y="0"/>
                    </a:moveTo>
                    <a:cubicBezTo>
                      <a:pt x="308" y="0"/>
                      <a:pt x="0" y="308"/>
                      <a:pt x="0" y="687"/>
                    </a:cubicBezTo>
                    <a:cubicBezTo>
                      <a:pt x="0" y="1067"/>
                      <a:pt x="306" y="1374"/>
                      <a:pt x="687" y="1374"/>
                    </a:cubicBezTo>
                    <a:cubicBezTo>
                      <a:pt x="1066" y="1374"/>
                      <a:pt x="1373" y="1067"/>
                      <a:pt x="1373" y="687"/>
                    </a:cubicBezTo>
                    <a:cubicBezTo>
                      <a:pt x="1373" y="308"/>
                      <a:pt x="1066" y="0"/>
                      <a:pt x="68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AF751E98-F5D7-49DD-AA34-7586A5C653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66"/>
          <a:stretch/>
        </p:blipFill>
        <p:spPr>
          <a:xfrm>
            <a:off x="1776413" y="924339"/>
            <a:ext cx="7129537" cy="39881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9194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36"/>
          <p:cNvSpPr txBox="1">
            <a:spLocks noGrp="1"/>
          </p:cNvSpPr>
          <p:nvPr>
            <p:ph type="title" idx="4"/>
          </p:nvPr>
        </p:nvSpPr>
        <p:spPr>
          <a:xfrm>
            <a:off x="159198" y="126035"/>
            <a:ext cx="8377032" cy="85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b="1" dirty="0"/>
              <a:t>Insights and recommendations (Production) Analysis</a:t>
            </a:r>
            <a:r>
              <a:rPr lang="en-US" sz="2400" dirty="0"/>
              <a:t>:</a:t>
            </a:r>
          </a:p>
        </p:txBody>
      </p:sp>
      <p:sp>
        <p:nvSpPr>
          <p:cNvPr id="366" name="Google Shape;366;p36"/>
          <p:cNvSpPr/>
          <p:nvPr/>
        </p:nvSpPr>
        <p:spPr>
          <a:xfrm>
            <a:off x="8335381" y="177121"/>
            <a:ext cx="717300" cy="717300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8" name="Google Shape;368;p36"/>
          <p:cNvGrpSpPr/>
          <p:nvPr/>
        </p:nvGrpSpPr>
        <p:grpSpPr>
          <a:xfrm>
            <a:off x="8483208" y="349787"/>
            <a:ext cx="395296" cy="371966"/>
            <a:chOff x="1359398" y="3682271"/>
            <a:chExt cx="395296" cy="371966"/>
          </a:xfrm>
        </p:grpSpPr>
        <p:sp>
          <p:nvSpPr>
            <p:cNvPr id="369" name="Google Shape;369;p36"/>
            <p:cNvSpPr/>
            <p:nvPr/>
          </p:nvSpPr>
          <p:spPr>
            <a:xfrm>
              <a:off x="1382911" y="3682271"/>
              <a:ext cx="371782" cy="371966"/>
            </a:xfrm>
            <a:custGeom>
              <a:avLst/>
              <a:gdLst/>
              <a:ahLst/>
              <a:cxnLst/>
              <a:rect l="l" t="t" r="r" b="b"/>
              <a:pathLst>
                <a:path w="14151" h="14158" extrusionOk="0">
                  <a:moveTo>
                    <a:pt x="7075" y="1"/>
                  </a:moveTo>
                  <a:cubicBezTo>
                    <a:pt x="3170" y="1"/>
                    <a:pt x="0" y="3171"/>
                    <a:pt x="0" y="7083"/>
                  </a:cubicBezTo>
                  <a:cubicBezTo>
                    <a:pt x="0" y="10988"/>
                    <a:pt x="3170" y="14158"/>
                    <a:pt x="7075" y="14158"/>
                  </a:cubicBezTo>
                  <a:cubicBezTo>
                    <a:pt x="10980" y="14158"/>
                    <a:pt x="14150" y="10988"/>
                    <a:pt x="14150" y="7083"/>
                  </a:cubicBezTo>
                  <a:cubicBezTo>
                    <a:pt x="14150" y="3171"/>
                    <a:pt x="10980" y="1"/>
                    <a:pt x="70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36"/>
            <p:cNvSpPr/>
            <p:nvPr/>
          </p:nvSpPr>
          <p:spPr>
            <a:xfrm>
              <a:off x="1498090" y="3920668"/>
              <a:ext cx="141241" cy="39172"/>
            </a:xfrm>
            <a:custGeom>
              <a:avLst/>
              <a:gdLst/>
              <a:ahLst/>
              <a:cxnLst/>
              <a:rect l="l" t="t" r="r" b="b"/>
              <a:pathLst>
                <a:path w="5376" h="1491" extrusionOk="0">
                  <a:moveTo>
                    <a:pt x="408" y="0"/>
                  </a:moveTo>
                  <a:cubicBezTo>
                    <a:pt x="190" y="0"/>
                    <a:pt x="1" y="270"/>
                    <a:pt x="194" y="485"/>
                  </a:cubicBezTo>
                  <a:cubicBezTo>
                    <a:pt x="777" y="1109"/>
                    <a:pt x="1706" y="1491"/>
                    <a:pt x="2691" y="1491"/>
                  </a:cubicBezTo>
                  <a:cubicBezTo>
                    <a:pt x="3676" y="1491"/>
                    <a:pt x="4606" y="1109"/>
                    <a:pt x="5181" y="485"/>
                  </a:cubicBezTo>
                  <a:cubicBezTo>
                    <a:pt x="5375" y="270"/>
                    <a:pt x="5181" y="0"/>
                    <a:pt x="4964" y="0"/>
                  </a:cubicBezTo>
                  <a:cubicBezTo>
                    <a:pt x="4894" y="0"/>
                    <a:pt x="4821" y="29"/>
                    <a:pt x="4758" y="97"/>
                  </a:cubicBezTo>
                  <a:cubicBezTo>
                    <a:pt x="4287" y="610"/>
                    <a:pt x="3510" y="915"/>
                    <a:pt x="2684" y="915"/>
                  </a:cubicBezTo>
                  <a:cubicBezTo>
                    <a:pt x="1859" y="915"/>
                    <a:pt x="1089" y="610"/>
                    <a:pt x="617" y="97"/>
                  </a:cubicBezTo>
                  <a:cubicBezTo>
                    <a:pt x="553" y="29"/>
                    <a:pt x="479" y="0"/>
                    <a:pt x="4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36"/>
            <p:cNvSpPr/>
            <p:nvPr/>
          </p:nvSpPr>
          <p:spPr>
            <a:xfrm>
              <a:off x="1490786" y="3826428"/>
              <a:ext cx="30108" cy="41931"/>
            </a:xfrm>
            <a:custGeom>
              <a:avLst/>
              <a:gdLst/>
              <a:ahLst/>
              <a:cxnLst/>
              <a:rect l="l" t="t" r="r" b="b"/>
              <a:pathLst>
                <a:path w="1146" h="1596" extrusionOk="0">
                  <a:moveTo>
                    <a:pt x="557" y="0"/>
                  </a:moveTo>
                  <a:cubicBezTo>
                    <a:pt x="251" y="0"/>
                    <a:pt x="1" y="254"/>
                    <a:pt x="1" y="569"/>
                  </a:cubicBezTo>
                  <a:lnTo>
                    <a:pt x="1" y="1020"/>
                  </a:lnTo>
                  <a:cubicBezTo>
                    <a:pt x="1" y="1339"/>
                    <a:pt x="257" y="1596"/>
                    <a:pt x="569" y="1596"/>
                  </a:cubicBezTo>
                  <a:cubicBezTo>
                    <a:pt x="888" y="1596"/>
                    <a:pt x="1145" y="1339"/>
                    <a:pt x="1145" y="1027"/>
                  </a:cubicBezTo>
                  <a:lnTo>
                    <a:pt x="1145" y="569"/>
                  </a:lnTo>
                  <a:cubicBezTo>
                    <a:pt x="1145" y="250"/>
                    <a:pt x="888" y="0"/>
                    <a:pt x="569" y="0"/>
                  </a:cubicBezTo>
                  <a:cubicBezTo>
                    <a:pt x="565" y="0"/>
                    <a:pt x="561" y="0"/>
                    <a:pt x="5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36"/>
            <p:cNvSpPr/>
            <p:nvPr/>
          </p:nvSpPr>
          <p:spPr>
            <a:xfrm>
              <a:off x="1502819" y="3826349"/>
              <a:ext cx="18075" cy="29951"/>
            </a:xfrm>
            <a:custGeom>
              <a:avLst/>
              <a:gdLst/>
              <a:ahLst/>
              <a:cxnLst/>
              <a:rect l="l" t="t" r="r" b="b"/>
              <a:pathLst>
                <a:path w="688" h="1140" extrusionOk="0">
                  <a:moveTo>
                    <a:pt x="79" y="1"/>
                  </a:moveTo>
                  <a:cubicBezTo>
                    <a:pt x="53" y="1"/>
                    <a:pt x="25" y="5"/>
                    <a:pt x="0" y="10"/>
                  </a:cubicBezTo>
                  <a:lnTo>
                    <a:pt x="0" y="801"/>
                  </a:lnTo>
                  <a:cubicBezTo>
                    <a:pt x="0" y="1027"/>
                    <a:pt x="172" y="1139"/>
                    <a:pt x="344" y="1139"/>
                  </a:cubicBezTo>
                  <a:cubicBezTo>
                    <a:pt x="515" y="1139"/>
                    <a:pt x="687" y="1027"/>
                    <a:pt x="687" y="801"/>
                  </a:cubicBezTo>
                  <a:lnTo>
                    <a:pt x="687" y="572"/>
                  </a:lnTo>
                  <a:cubicBezTo>
                    <a:pt x="687" y="253"/>
                    <a:pt x="430" y="3"/>
                    <a:pt x="111" y="3"/>
                  </a:cubicBezTo>
                  <a:cubicBezTo>
                    <a:pt x="101" y="1"/>
                    <a:pt x="90" y="1"/>
                    <a:pt x="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36"/>
            <p:cNvSpPr/>
            <p:nvPr/>
          </p:nvSpPr>
          <p:spPr>
            <a:xfrm>
              <a:off x="1616710" y="3826244"/>
              <a:ext cx="30082" cy="42115"/>
            </a:xfrm>
            <a:custGeom>
              <a:avLst/>
              <a:gdLst/>
              <a:ahLst/>
              <a:cxnLst/>
              <a:rect l="l" t="t" r="r" b="b"/>
              <a:pathLst>
                <a:path w="1145" h="1603" extrusionOk="0">
                  <a:moveTo>
                    <a:pt x="576" y="1"/>
                  </a:moveTo>
                  <a:cubicBezTo>
                    <a:pt x="257" y="1"/>
                    <a:pt x="1" y="257"/>
                    <a:pt x="1" y="576"/>
                  </a:cubicBezTo>
                  <a:lnTo>
                    <a:pt x="1" y="1027"/>
                  </a:lnTo>
                  <a:cubicBezTo>
                    <a:pt x="1" y="1346"/>
                    <a:pt x="257" y="1603"/>
                    <a:pt x="576" y="1603"/>
                  </a:cubicBezTo>
                  <a:cubicBezTo>
                    <a:pt x="888" y="1603"/>
                    <a:pt x="1145" y="1346"/>
                    <a:pt x="1145" y="1027"/>
                  </a:cubicBezTo>
                  <a:lnTo>
                    <a:pt x="1145" y="576"/>
                  </a:lnTo>
                  <a:cubicBezTo>
                    <a:pt x="1145" y="257"/>
                    <a:pt x="888" y="1"/>
                    <a:pt x="5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36"/>
            <p:cNvSpPr/>
            <p:nvPr/>
          </p:nvSpPr>
          <p:spPr>
            <a:xfrm>
              <a:off x="1628743" y="3826349"/>
              <a:ext cx="18049" cy="29951"/>
            </a:xfrm>
            <a:custGeom>
              <a:avLst/>
              <a:gdLst/>
              <a:ahLst/>
              <a:cxnLst/>
              <a:rect l="l" t="t" r="r" b="b"/>
              <a:pathLst>
                <a:path w="687" h="1140" extrusionOk="0">
                  <a:moveTo>
                    <a:pt x="82" y="1"/>
                  </a:moveTo>
                  <a:cubicBezTo>
                    <a:pt x="53" y="1"/>
                    <a:pt x="25" y="5"/>
                    <a:pt x="0" y="10"/>
                  </a:cubicBezTo>
                  <a:lnTo>
                    <a:pt x="0" y="801"/>
                  </a:lnTo>
                  <a:cubicBezTo>
                    <a:pt x="0" y="1027"/>
                    <a:pt x="172" y="1139"/>
                    <a:pt x="344" y="1139"/>
                  </a:cubicBezTo>
                  <a:cubicBezTo>
                    <a:pt x="515" y="1139"/>
                    <a:pt x="687" y="1027"/>
                    <a:pt x="687" y="801"/>
                  </a:cubicBezTo>
                  <a:lnTo>
                    <a:pt x="687" y="572"/>
                  </a:lnTo>
                  <a:cubicBezTo>
                    <a:pt x="687" y="253"/>
                    <a:pt x="430" y="3"/>
                    <a:pt x="118" y="3"/>
                  </a:cubicBezTo>
                  <a:cubicBezTo>
                    <a:pt x="106" y="1"/>
                    <a:pt x="94" y="1"/>
                    <a:pt x="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36"/>
            <p:cNvSpPr/>
            <p:nvPr/>
          </p:nvSpPr>
          <p:spPr>
            <a:xfrm>
              <a:off x="1359398" y="3724018"/>
              <a:ext cx="353733" cy="330114"/>
            </a:xfrm>
            <a:custGeom>
              <a:avLst/>
              <a:gdLst/>
              <a:ahLst/>
              <a:cxnLst/>
              <a:rect l="l" t="t" r="r" b="b"/>
              <a:pathLst>
                <a:path w="13464" h="12565" extrusionOk="0">
                  <a:moveTo>
                    <a:pt x="3510" y="0"/>
                  </a:moveTo>
                  <a:cubicBezTo>
                    <a:pt x="250" y="2650"/>
                    <a:pt x="1" y="7526"/>
                    <a:pt x="2969" y="10495"/>
                  </a:cubicBezTo>
                  <a:cubicBezTo>
                    <a:pt x="4356" y="11882"/>
                    <a:pt x="6164" y="12564"/>
                    <a:pt x="7967" y="12564"/>
                  </a:cubicBezTo>
                  <a:cubicBezTo>
                    <a:pt x="10014" y="12564"/>
                    <a:pt x="12055" y="11684"/>
                    <a:pt x="13464" y="9954"/>
                  </a:cubicBezTo>
                  <a:lnTo>
                    <a:pt x="13464" y="9954"/>
                  </a:lnTo>
                  <a:cubicBezTo>
                    <a:pt x="12201" y="10980"/>
                    <a:pt x="10627" y="11542"/>
                    <a:pt x="8997" y="11542"/>
                  </a:cubicBezTo>
                  <a:cubicBezTo>
                    <a:pt x="6271" y="11542"/>
                    <a:pt x="3781" y="9968"/>
                    <a:pt x="2609" y="7505"/>
                  </a:cubicBezTo>
                  <a:cubicBezTo>
                    <a:pt x="1436" y="5036"/>
                    <a:pt x="1783" y="2116"/>
                    <a:pt x="3510" y="0"/>
                  </a:cubicBezTo>
                  <a:close/>
                </a:path>
              </a:pathLst>
            </a:custGeom>
            <a:solidFill>
              <a:srgbClr val="F6A300">
                <a:alpha val="27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171AD2EE-2F1B-434B-8EF4-0C99F3E1077B}"/>
              </a:ext>
            </a:extLst>
          </p:cNvPr>
          <p:cNvSpPr/>
          <p:nvPr/>
        </p:nvSpPr>
        <p:spPr>
          <a:xfrm>
            <a:off x="174992" y="917191"/>
            <a:ext cx="8794015" cy="3046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</a:rPr>
              <a:t>Insights: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</a:rPr>
              <a:t>Skincare: High manufacturing costs ($1.5K) vs. low price ($0.5K); Haircare: Low costs ($0.5K), high price ($1.5K).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</a:rPr>
              <a:t>Haircare has more production (1.8K) and orders (2.4K) than skincare (1.3K, 1.5K).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</a:rPr>
              <a:t>Haircare availability (1.5K) with lower costs ($500); Skincare availability (1K) with higher costs ($1.5K).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</a:rPr>
              <a:t>Many SKUs pending inspection (40), fewer fail (20) or pass (10).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</a:rPr>
              <a:t>Recommendations: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</a:rPr>
              <a:t>Raise skincare prices or cut costs.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</a:rPr>
              <a:t>Increase haircare production to meet demand.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</a:rPr>
              <a:t>Speed up inspection process to clear Checkup.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2F24FD86-AC6A-43A3-AF22-8B48AB5C79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7935" y="2704064"/>
            <a:ext cx="3976866" cy="226231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2053F07-2488-4E80-AEE1-8F36A91459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468" y="3964179"/>
            <a:ext cx="955986" cy="955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8717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37"/>
          <p:cNvSpPr txBox="1">
            <a:spLocks noGrp="1"/>
          </p:cNvSpPr>
          <p:nvPr>
            <p:ph type="title"/>
          </p:nvPr>
        </p:nvSpPr>
        <p:spPr>
          <a:xfrm>
            <a:off x="147405" y="147385"/>
            <a:ext cx="4520288" cy="12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Supplier Analysis: </a:t>
            </a:r>
            <a:endParaRPr dirty="0">
              <a:solidFill>
                <a:schemeClr val="lt2"/>
              </a:solidFill>
            </a:endParaRPr>
          </a:p>
        </p:txBody>
      </p:sp>
      <p:grpSp>
        <p:nvGrpSpPr>
          <p:cNvPr id="390" name="Google Shape;390;p37"/>
          <p:cNvGrpSpPr/>
          <p:nvPr/>
        </p:nvGrpSpPr>
        <p:grpSpPr>
          <a:xfrm flipH="1">
            <a:off x="238018" y="3748072"/>
            <a:ext cx="1420261" cy="1164496"/>
            <a:chOff x="4672513" y="850735"/>
            <a:chExt cx="1420261" cy="1164496"/>
          </a:xfrm>
        </p:grpSpPr>
        <p:sp>
          <p:nvSpPr>
            <p:cNvPr id="391" name="Google Shape;391;p37"/>
            <p:cNvSpPr/>
            <p:nvPr/>
          </p:nvSpPr>
          <p:spPr>
            <a:xfrm>
              <a:off x="4672513" y="850778"/>
              <a:ext cx="1420261" cy="1164409"/>
            </a:xfrm>
            <a:custGeom>
              <a:avLst/>
              <a:gdLst/>
              <a:ahLst/>
              <a:cxnLst/>
              <a:rect l="l" t="t" r="r" b="b"/>
              <a:pathLst>
                <a:path w="32865" h="26943" extrusionOk="0">
                  <a:moveTo>
                    <a:pt x="9470" y="0"/>
                  </a:moveTo>
                  <a:cubicBezTo>
                    <a:pt x="9293" y="0"/>
                    <a:pt x="9123" y="29"/>
                    <a:pt x="8964" y="83"/>
                  </a:cubicBezTo>
                  <a:lnTo>
                    <a:pt x="8964" y="1098"/>
                  </a:lnTo>
                  <a:cubicBezTo>
                    <a:pt x="8205" y="1423"/>
                    <a:pt x="7569" y="2361"/>
                    <a:pt x="7253" y="3579"/>
                  </a:cubicBezTo>
                  <a:lnTo>
                    <a:pt x="5617" y="3579"/>
                  </a:lnTo>
                  <a:cubicBezTo>
                    <a:pt x="5492" y="3579"/>
                    <a:pt x="5368" y="3593"/>
                    <a:pt x="5249" y="3619"/>
                  </a:cubicBezTo>
                  <a:cubicBezTo>
                    <a:pt x="4515" y="3721"/>
                    <a:pt x="3954" y="4356"/>
                    <a:pt x="3790" y="5094"/>
                  </a:cubicBezTo>
                  <a:cubicBezTo>
                    <a:pt x="3787" y="5110"/>
                    <a:pt x="3783" y="5126"/>
                    <a:pt x="3780" y="5144"/>
                  </a:cubicBezTo>
                  <a:cubicBezTo>
                    <a:pt x="3771" y="5186"/>
                    <a:pt x="3766" y="5229"/>
                    <a:pt x="3760" y="5272"/>
                  </a:cubicBezTo>
                  <a:cubicBezTo>
                    <a:pt x="3758" y="5286"/>
                    <a:pt x="3755" y="5299"/>
                    <a:pt x="3754" y="5312"/>
                  </a:cubicBezTo>
                  <a:cubicBezTo>
                    <a:pt x="3747" y="5386"/>
                    <a:pt x="3741" y="5460"/>
                    <a:pt x="3741" y="5534"/>
                  </a:cubicBezTo>
                  <a:lnTo>
                    <a:pt x="3741" y="6076"/>
                  </a:lnTo>
                  <a:cubicBezTo>
                    <a:pt x="3741" y="6423"/>
                    <a:pt x="3858" y="6715"/>
                    <a:pt x="4040" y="6970"/>
                  </a:cubicBezTo>
                  <a:cubicBezTo>
                    <a:pt x="4120" y="7088"/>
                    <a:pt x="4211" y="7197"/>
                    <a:pt x="4317" y="7293"/>
                  </a:cubicBezTo>
                  <a:cubicBezTo>
                    <a:pt x="4319" y="7295"/>
                    <a:pt x="4320" y="7297"/>
                    <a:pt x="4322" y="7298"/>
                  </a:cubicBezTo>
                  <a:lnTo>
                    <a:pt x="4323" y="7298"/>
                  </a:lnTo>
                  <a:cubicBezTo>
                    <a:pt x="4399" y="7367"/>
                    <a:pt x="4480" y="7429"/>
                    <a:pt x="4565" y="7484"/>
                  </a:cubicBezTo>
                  <a:cubicBezTo>
                    <a:pt x="2433" y="11102"/>
                    <a:pt x="2876" y="16625"/>
                    <a:pt x="3061" y="18230"/>
                  </a:cubicBezTo>
                  <a:cubicBezTo>
                    <a:pt x="1268" y="19080"/>
                    <a:pt x="23" y="20896"/>
                    <a:pt x="1" y="23007"/>
                  </a:cubicBezTo>
                  <a:lnTo>
                    <a:pt x="1470" y="23007"/>
                  </a:lnTo>
                  <a:cubicBezTo>
                    <a:pt x="1470" y="23010"/>
                    <a:pt x="1470" y="23013"/>
                    <a:pt x="1470" y="23016"/>
                  </a:cubicBezTo>
                  <a:cubicBezTo>
                    <a:pt x="1470" y="25185"/>
                    <a:pt x="3228" y="26943"/>
                    <a:pt x="5399" y="26943"/>
                  </a:cubicBezTo>
                  <a:cubicBezTo>
                    <a:pt x="7568" y="26943"/>
                    <a:pt x="9326" y="25185"/>
                    <a:pt x="9326" y="23016"/>
                  </a:cubicBezTo>
                  <a:cubicBezTo>
                    <a:pt x="9326" y="23013"/>
                    <a:pt x="9325" y="23010"/>
                    <a:pt x="9325" y="23007"/>
                  </a:cubicBezTo>
                  <a:lnTo>
                    <a:pt x="10689" y="23007"/>
                  </a:lnTo>
                  <a:cubicBezTo>
                    <a:pt x="10689" y="23001"/>
                    <a:pt x="10689" y="22997"/>
                    <a:pt x="10689" y="22991"/>
                  </a:cubicBezTo>
                  <a:lnTo>
                    <a:pt x="16769" y="22991"/>
                  </a:lnTo>
                  <a:cubicBezTo>
                    <a:pt x="16769" y="22997"/>
                    <a:pt x="16769" y="23001"/>
                    <a:pt x="16769" y="23007"/>
                  </a:cubicBezTo>
                  <a:lnTo>
                    <a:pt x="18223" y="23007"/>
                  </a:lnTo>
                  <a:cubicBezTo>
                    <a:pt x="18223" y="23010"/>
                    <a:pt x="18223" y="23013"/>
                    <a:pt x="18223" y="23016"/>
                  </a:cubicBezTo>
                  <a:cubicBezTo>
                    <a:pt x="18223" y="25185"/>
                    <a:pt x="19981" y="26943"/>
                    <a:pt x="22150" y="26943"/>
                  </a:cubicBezTo>
                  <a:cubicBezTo>
                    <a:pt x="24319" y="26943"/>
                    <a:pt x="26077" y="25185"/>
                    <a:pt x="26077" y="23016"/>
                  </a:cubicBezTo>
                  <a:cubicBezTo>
                    <a:pt x="26077" y="23013"/>
                    <a:pt x="26077" y="23010"/>
                    <a:pt x="26077" y="23007"/>
                  </a:cubicBezTo>
                  <a:lnTo>
                    <a:pt x="27458" y="23007"/>
                  </a:lnTo>
                  <a:cubicBezTo>
                    <a:pt x="27439" y="21252"/>
                    <a:pt x="26574" y="19700"/>
                    <a:pt x="25252" y="18739"/>
                  </a:cubicBezTo>
                  <a:cubicBezTo>
                    <a:pt x="25419" y="18254"/>
                    <a:pt x="25579" y="17751"/>
                    <a:pt x="25715" y="17243"/>
                  </a:cubicBezTo>
                  <a:cubicBezTo>
                    <a:pt x="26173" y="15558"/>
                    <a:pt x="26218" y="13813"/>
                    <a:pt x="26177" y="12653"/>
                  </a:cubicBezTo>
                  <a:lnTo>
                    <a:pt x="32864" y="12653"/>
                  </a:lnTo>
                  <a:lnTo>
                    <a:pt x="32864" y="11387"/>
                  </a:lnTo>
                  <a:lnTo>
                    <a:pt x="32864" y="11385"/>
                  </a:lnTo>
                  <a:lnTo>
                    <a:pt x="31809" y="11385"/>
                  </a:lnTo>
                  <a:lnTo>
                    <a:pt x="31809" y="1890"/>
                  </a:lnTo>
                  <a:lnTo>
                    <a:pt x="21258" y="1890"/>
                  </a:lnTo>
                  <a:lnTo>
                    <a:pt x="21258" y="11298"/>
                  </a:lnTo>
                  <a:lnTo>
                    <a:pt x="20132" y="11298"/>
                  </a:lnTo>
                  <a:cubicBezTo>
                    <a:pt x="19982" y="11298"/>
                    <a:pt x="19837" y="11301"/>
                    <a:pt x="19696" y="11305"/>
                  </a:cubicBezTo>
                  <a:cubicBezTo>
                    <a:pt x="19648" y="11307"/>
                    <a:pt x="19605" y="11310"/>
                    <a:pt x="19558" y="11313"/>
                  </a:cubicBezTo>
                  <a:cubicBezTo>
                    <a:pt x="19465" y="11317"/>
                    <a:pt x="19374" y="11321"/>
                    <a:pt x="19284" y="11327"/>
                  </a:cubicBezTo>
                  <a:cubicBezTo>
                    <a:pt x="19232" y="11330"/>
                    <a:pt x="19181" y="11336"/>
                    <a:pt x="19129" y="11340"/>
                  </a:cubicBezTo>
                  <a:cubicBezTo>
                    <a:pt x="19050" y="11346"/>
                    <a:pt x="18972" y="11353"/>
                    <a:pt x="18898" y="11360"/>
                  </a:cubicBezTo>
                  <a:cubicBezTo>
                    <a:pt x="18844" y="11366"/>
                    <a:pt x="18793" y="11375"/>
                    <a:pt x="18741" y="11381"/>
                  </a:cubicBezTo>
                  <a:cubicBezTo>
                    <a:pt x="18671" y="11390"/>
                    <a:pt x="18602" y="11398"/>
                    <a:pt x="18535" y="11408"/>
                  </a:cubicBezTo>
                  <a:cubicBezTo>
                    <a:pt x="18483" y="11417"/>
                    <a:pt x="18432" y="11426"/>
                    <a:pt x="18382" y="11435"/>
                  </a:cubicBezTo>
                  <a:cubicBezTo>
                    <a:pt x="18318" y="11446"/>
                    <a:pt x="18255" y="11456"/>
                    <a:pt x="18194" y="11468"/>
                  </a:cubicBezTo>
                  <a:cubicBezTo>
                    <a:pt x="18143" y="11478"/>
                    <a:pt x="18095" y="11490"/>
                    <a:pt x="18047" y="11500"/>
                  </a:cubicBezTo>
                  <a:cubicBezTo>
                    <a:pt x="17989" y="11513"/>
                    <a:pt x="17931" y="11526"/>
                    <a:pt x="17874" y="11540"/>
                  </a:cubicBezTo>
                  <a:cubicBezTo>
                    <a:pt x="17826" y="11552"/>
                    <a:pt x="17781" y="11565"/>
                    <a:pt x="17736" y="11578"/>
                  </a:cubicBezTo>
                  <a:cubicBezTo>
                    <a:pt x="17681" y="11593"/>
                    <a:pt x="17627" y="11609"/>
                    <a:pt x="17575" y="11625"/>
                  </a:cubicBezTo>
                  <a:cubicBezTo>
                    <a:pt x="17532" y="11638"/>
                    <a:pt x="17488" y="11652"/>
                    <a:pt x="17446" y="11667"/>
                  </a:cubicBezTo>
                  <a:cubicBezTo>
                    <a:pt x="17395" y="11684"/>
                    <a:pt x="17346" y="11702"/>
                    <a:pt x="17296" y="11719"/>
                  </a:cubicBezTo>
                  <a:cubicBezTo>
                    <a:pt x="17256" y="11735"/>
                    <a:pt x="17215" y="11751"/>
                    <a:pt x="17174" y="11767"/>
                  </a:cubicBezTo>
                  <a:cubicBezTo>
                    <a:pt x="17128" y="11786"/>
                    <a:pt x="17083" y="11805"/>
                    <a:pt x="17038" y="11825"/>
                  </a:cubicBezTo>
                  <a:cubicBezTo>
                    <a:pt x="16999" y="11842"/>
                    <a:pt x="16961" y="11860"/>
                    <a:pt x="16923" y="11877"/>
                  </a:cubicBezTo>
                  <a:cubicBezTo>
                    <a:pt x="16880" y="11898"/>
                    <a:pt x="16838" y="11919"/>
                    <a:pt x="16796" y="11941"/>
                  </a:cubicBezTo>
                  <a:cubicBezTo>
                    <a:pt x="16761" y="11960"/>
                    <a:pt x="16724" y="11977"/>
                    <a:pt x="16690" y="11998"/>
                  </a:cubicBezTo>
                  <a:cubicBezTo>
                    <a:pt x="16650" y="12020"/>
                    <a:pt x="16611" y="12043"/>
                    <a:pt x="16572" y="12066"/>
                  </a:cubicBezTo>
                  <a:cubicBezTo>
                    <a:pt x="16539" y="12086"/>
                    <a:pt x="16507" y="12107"/>
                    <a:pt x="16475" y="12127"/>
                  </a:cubicBezTo>
                  <a:cubicBezTo>
                    <a:pt x="16437" y="12152"/>
                    <a:pt x="16401" y="12176"/>
                    <a:pt x="16364" y="12201"/>
                  </a:cubicBezTo>
                  <a:cubicBezTo>
                    <a:pt x="16334" y="12223"/>
                    <a:pt x="16303" y="12245"/>
                    <a:pt x="16274" y="12266"/>
                  </a:cubicBezTo>
                  <a:cubicBezTo>
                    <a:pt x="16240" y="12293"/>
                    <a:pt x="16206" y="12319"/>
                    <a:pt x="16173" y="12346"/>
                  </a:cubicBezTo>
                  <a:cubicBezTo>
                    <a:pt x="16145" y="12368"/>
                    <a:pt x="16116" y="12390"/>
                    <a:pt x="16090" y="12413"/>
                  </a:cubicBezTo>
                  <a:cubicBezTo>
                    <a:pt x="16057" y="12442"/>
                    <a:pt x="16025" y="12471"/>
                    <a:pt x="15994" y="12500"/>
                  </a:cubicBezTo>
                  <a:cubicBezTo>
                    <a:pt x="15969" y="12523"/>
                    <a:pt x="15943" y="12545"/>
                    <a:pt x="15920" y="12568"/>
                  </a:cubicBezTo>
                  <a:cubicBezTo>
                    <a:pt x="15888" y="12599"/>
                    <a:pt x="15859" y="12631"/>
                    <a:pt x="15829" y="12663"/>
                  </a:cubicBezTo>
                  <a:cubicBezTo>
                    <a:pt x="15807" y="12686"/>
                    <a:pt x="15784" y="12708"/>
                    <a:pt x="15763" y="12732"/>
                  </a:cubicBezTo>
                  <a:cubicBezTo>
                    <a:pt x="15731" y="12766"/>
                    <a:pt x="15704" y="12801"/>
                    <a:pt x="15675" y="12836"/>
                  </a:cubicBezTo>
                  <a:cubicBezTo>
                    <a:pt x="15656" y="12857"/>
                    <a:pt x="15637" y="12879"/>
                    <a:pt x="15618" y="12902"/>
                  </a:cubicBezTo>
                  <a:cubicBezTo>
                    <a:pt x="15586" y="12943"/>
                    <a:pt x="15554" y="12986"/>
                    <a:pt x="15524" y="13029"/>
                  </a:cubicBezTo>
                  <a:cubicBezTo>
                    <a:pt x="15512" y="13046"/>
                    <a:pt x="15498" y="13062"/>
                    <a:pt x="15486" y="13079"/>
                  </a:cubicBezTo>
                  <a:cubicBezTo>
                    <a:pt x="15444" y="13139"/>
                    <a:pt x="15403" y="13200"/>
                    <a:pt x="15366" y="13261"/>
                  </a:cubicBezTo>
                  <a:cubicBezTo>
                    <a:pt x="15354" y="13280"/>
                    <a:pt x="15344" y="13299"/>
                    <a:pt x="15332" y="13316"/>
                  </a:cubicBezTo>
                  <a:cubicBezTo>
                    <a:pt x="15306" y="13361"/>
                    <a:pt x="15278" y="13406"/>
                    <a:pt x="15254" y="13451"/>
                  </a:cubicBezTo>
                  <a:cubicBezTo>
                    <a:pt x="15239" y="13477"/>
                    <a:pt x="15226" y="13503"/>
                    <a:pt x="15213" y="13528"/>
                  </a:cubicBezTo>
                  <a:cubicBezTo>
                    <a:pt x="15193" y="13567"/>
                    <a:pt x="15171" y="13606"/>
                    <a:pt x="15152" y="13646"/>
                  </a:cubicBezTo>
                  <a:cubicBezTo>
                    <a:pt x="15138" y="13675"/>
                    <a:pt x="15123" y="13704"/>
                    <a:pt x="15110" y="13733"/>
                  </a:cubicBezTo>
                  <a:cubicBezTo>
                    <a:pt x="15093" y="13770"/>
                    <a:pt x="15074" y="13808"/>
                    <a:pt x="15058" y="13846"/>
                  </a:cubicBezTo>
                  <a:cubicBezTo>
                    <a:pt x="15043" y="13876"/>
                    <a:pt x="15030" y="13907"/>
                    <a:pt x="15017" y="13939"/>
                  </a:cubicBezTo>
                  <a:cubicBezTo>
                    <a:pt x="15001" y="13975"/>
                    <a:pt x="14985" y="14013"/>
                    <a:pt x="14971" y="14049"/>
                  </a:cubicBezTo>
                  <a:cubicBezTo>
                    <a:pt x="14958" y="14081"/>
                    <a:pt x="14944" y="14115"/>
                    <a:pt x="14933" y="14146"/>
                  </a:cubicBezTo>
                  <a:cubicBezTo>
                    <a:pt x="14918" y="14184"/>
                    <a:pt x="14904" y="14221"/>
                    <a:pt x="14891" y="14258"/>
                  </a:cubicBezTo>
                  <a:cubicBezTo>
                    <a:pt x="14878" y="14290"/>
                    <a:pt x="14866" y="14325"/>
                    <a:pt x="14854" y="14358"/>
                  </a:cubicBezTo>
                  <a:cubicBezTo>
                    <a:pt x="14841" y="14395"/>
                    <a:pt x="14828" y="14432"/>
                    <a:pt x="14815" y="14469"/>
                  </a:cubicBezTo>
                  <a:cubicBezTo>
                    <a:pt x="14804" y="14504"/>
                    <a:pt x="14792" y="14538"/>
                    <a:pt x="14780" y="14573"/>
                  </a:cubicBezTo>
                  <a:cubicBezTo>
                    <a:pt x="14769" y="14610"/>
                    <a:pt x="14757" y="14646"/>
                    <a:pt x="14746" y="14684"/>
                  </a:cubicBezTo>
                  <a:cubicBezTo>
                    <a:pt x="14734" y="14718"/>
                    <a:pt x="14724" y="14755"/>
                    <a:pt x="14712" y="14791"/>
                  </a:cubicBezTo>
                  <a:cubicBezTo>
                    <a:pt x="14701" y="14827"/>
                    <a:pt x="14690" y="14864"/>
                    <a:pt x="14680" y="14900"/>
                  </a:cubicBezTo>
                  <a:cubicBezTo>
                    <a:pt x="14669" y="14938"/>
                    <a:pt x="14658" y="14974"/>
                    <a:pt x="14647" y="15012"/>
                  </a:cubicBezTo>
                  <a:cubicBezTo>
                    <a:pt x="14637" y="15047"/>
                    <a:pt x="14627" y="15083"/>
                    <a:pt x="14616" y="15119"/>
                  </a:cubicBezTo>
                  <a:cubicBezTo>
                    <a:pt x="14606" y="15158"/>
                    <a:pt x="14595" y="15198"/>
                    <a:pt x="14584" y="15237"/>
                  </a:cubicBezTo>
                  <a:cubicBezTo>
                    <a:pt x="14574" y="15270"/>
                    <a:pt x="14566" y="15304"/>
                    <a:pt x="14557" y="15337"/>
                  </a:cubicBezTo>
                  <a:lnTo>
                    <a:pt x="14521" y="15471"/>
                  </a:lnTo>
                  <a:cubicBezTo>
                    <a:pt x="14513" y="15495"/>
                    <a:pt x="14507" y="15520"/>
                    <a:pt x="14500" y="15545"/>
                  </a:cubicBezTo>
                  <a:cubicBezTo>
                    <a:pt x="14474" y="15646"/>
                    <a:pt x="14447" y="15749"/>
                    <a:pt x="14419" y="15851"/>
                  </a:cubicBezTo>
                  <a:cubicBezTo>
                    <a:pt x="14417" y="15854"/>
                    <a:pt x="14417" y="15858"/>
                    <a:pt x="14416" y="15861"/>
                  </a:cubicBezTo>
                  <a:cubicBezTo>
                    <a:pt x="14375" y="16014"/>
                    <a:pt x="14335" y="16166"/>
                    <a:pt x="14291" y="16318"/>
                  </a:cubicBezTo>
                  <a:cubicBezTo>
                    <a:pt x="14024" y="17262"/>
                    <a:pt x="13763" y="18288"/>
                    <a:pt x="13543" y="19193"/>
                  </a:cubicBezTo>
                  <a:lnTo>
                    <a:pt x="9365" y="19193"/>
                  </a:lnTo>
                  <a:cubicBezTo>
                    <a:pt x="8641" y="17773"/>
                    <a:pt x="7835" y="15788"/>
                    <a:pt x="7623" y="13670"/>
                  </a:cubicBezTo>
                  <a:cubicBezTo>
                    <a:pt x="7423" y="11686"/>
                    <a:pt x="7418" y="9511"/>
                    <a:pt x="7465" y="7799"/>
                  </a:cubicBezTo>
                  <a:lnTo>
                    <a:pt x="9219" y="7799"/>
                  </a:lnTo>
                  <a:cubicBezTo>
                    <a:pt x="10213" y="7799"/>
                    <a:pt x="10919" y="7020"/>
                    <a:pt x="10919" y="6025"/>
                  </a:cubicBezTo>
                  <a:lnTo>
                    <a:pt x="10919" y="5485"/>
                  </a:lnTo>
                  <a:cubicBezTo>
                    <a:pt x="10919" y="4491"/>
                    <a:pt x="10213" y="3579"/>
                    <a:pt x="9219" y="3579"/>
                  </a:cubicBezTo>
                  <a:lnTo>
                    <a:pt x="7992" y="3579"/>
                  </a:lnTo>
                  <a:cubicBezTo>
                    <a:pt x="8221" y="2795"/>
                    <a:pt x="8588" y="2227"/>
                    <a:pt x="8964" y="1931"/>
                  </a:cubicBezTo>
                  <a:lnTo>
                    <a:pt x="8964" y="3158"/>
                  </a:lnTo>
                  <a:cubicBezTo>
                    <a:pt x="9123" y="3211"/>
                    <a:pt x="9293" y="3242"/>
                    <a:pt x="9470" y="3242"/>
                  </a:cubicBezTo>
                  <a:lnTo>
                    <a:pt x="9538" y="3242"/>
                  </a:lnTo>
                  <a:cubicBezTo>
                    <a:pt x="10415" y="3242"/>
                    <a:pt x="11125" y="2531"/>
                    <a:pt x="11125" y="1655"/>
                  </a:cubicBezTo>
                  <a:lnTo>
                    <a:pt x="11125" y="1587"/>
                  </a:lnTo>
                  <a:cubicBezTo>
                    <a:pt x="11125" y="710"/>
                    <a:pt x="10415" y="0"/>
                    <a:pt x="9538" y="0"/>
                  </a:cubicBezTo>
                  <a:close/>
                </a:path>
              </a:pathLst>
            </a:custGeom>
            <a:solidFill>
              <a:schemeClr val="accent5"/>
            </a:solidFill>
            <a:ln w="1143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92" name="Google Shape;392;p37"/>
            <p:cNvGrpSpPr/>
            <p:nvPr/>
          </p:nvGrpSpPr>
          <p:grpSpPr>
            <a:xfrm>
              <a:off x="4672524" y="850735"/>
              <a:ext cx="1420218" cy="1164496"/>
              <a:chOff x="2644900" y="3762450"/>
              <a:chExt cx="821600" cy="673625"/>
            </a:xfrm>
          </p:grpSpPr>
          <p:sp>
            <p:nvSpPr>
              <p:cNvPr id="393" name="Google Shape;393;p37"/>
              <p:cNvSpPr/>
              <p:nvPr/>
            </p:nvSpPr>
            <p:spPr>
              <a:xfrm>
                <a:off x="3176325" y="3809750"/>
                <a:ext cx="263775" cy="237400"/>
              </a:xfrm>
              <a:custGeom>
                <a:avLst/>
                <a:gdLst/>
                <a:ahLst/>
                <a:cxnLst/>
                <a:rect l="l" t="t" r="r" b="b"/>
                <a:pathLst>
                  <a:path w="10551" h="9496" extrusionOk="0">
                    <a:moveTo>
                      <a:pt x="1" y="0"/>
                    </a:moveTo>
                    <a:lnTo>
                      <a:pt x="1" y="9495"/>
                    </a:lnTo>
                    <a:lnTo>
                      <a:pt x="10551" y="9495"/>
                    </a:lnTo>
                    <a:lnTo>
                      <a:pt x="1055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" name="Google Shape;394;p37"/>
              <p:cNvSpPr/>
              <p:nvPr/>
            </p:nvSpPr>
            <p:spPr>
              <a:xfrm>
                <a:off x="3176325" y="3809750"/>
                <a:ext cx="131925" cy="237400"/>
              </a:xfrm>
              <a:custGeom>
                <a:avLst/>
                <a:gdLst/>
                <a:ahLst/>
                <a:cxnLst/>
                <a:rect l="l" t="t" r="r" b="b"/>
                <a:pathLst>
                  <a:path w="5277" h="9496" extrusionOk="0">
                    <a:moveTo>
                      <a:pt x="1" y="0"/>
                    </a:moveTo>
                    <a:lnTo>
                      <a:pt x="1" y="9495"/>
                    </a:lnTo>
                    <a:lnTo>
                      <a:pt x="5276" y="9495"/>
                    </a:lnTo>
                    <a:lnTo>
                      <a:pt x="527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" name="Google Shape;395;p37"/>
              <p:cNvSpPr/>
              <p:nvPr/>
            </p:nvSpPr>
            <p:spPr>
              <a:xfrm>
                <a:off x="3292400" y="3809750"/>
                <a:ext cx="31675" cy="68575"/>
              </a:xfrm>
              <a:custGeom>
                <a:avLst/>
                <a:gdLst/>
                <a:ahLst/>
                <a:cxnLst/>
                <a:rect l="l" t="t" r="r" b="b"/>
                <a:pathLst>
                  <a:path w="1267" h="2743" extrusionOk="0">
                    <a:moveTo>
                      <a:pt x="0" y="0"/>
                    </a:moveTo>
                    <a:lnTo>
                      <a:pt x="0" y="2743"/>
                    </a:lnTo>
                    <a:lnTo>
                      <a:pt x="1266" y="2743"/>
                    </a:lnTo>
                    <a:lnTo>
                      <a:pt x="126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" name="Google Shape;396;p37"/>
              <p:cNvSpPr/>
              <p:nvPr/>
            </p:nvSpPr>
            <p:spPr>
              <a:xfrm>
                <a:off x="3292400" y="3978550"/>
                <a:ext cx="31675" cy="68600"/>
              </a:xfrm>
              <a:custGeom>
                <a:avLst/>
                <a:gdLst/>
                <a:ahLst/>
                <a:cxnLst/>
                <a:rect l="l" t="t" r="r" b="b"/>
                <a:pathLst>
                  <a:path w="1267" h="2744" extrusionOk="0">
                    <a:moveTo>
                      <a:pt x="0" y="1"/>
                    </a:moveTo>
                    <a:lnTo>
                      <a:pt x="0" y="2743"/>
                    </a:lnTo>
                    <a:lnTo>
                      <a:pt x="1266" y="2743"/>
                    </a:lnTo>
                    <a:lnTo>
                      <a:pt x="126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" name="Google Shape;397;p37"/>
              <p:cNvSpPr/>
              <p:nvPr/>
            </p:nvSpPr>
            <p:spPr>
              <a:xfrm>
                <a:off x="2820775" y="3786725"/>
                <a:ext cx="62700" cy="108400"/>
              </a:xfrm>
              <a:custGeom>
                <a:avLst/>
                <a:gdLst/>
                <a:ahLst/>
                <a:cxnLst/>
                <a:rect l="l" t="t" r="r" b="b"/>
                <a:pathLst>
                  <a:path w="2508" h="4336" extrusionOk="0">
                    <a:moveTo>
                      <a:pt x="2508" y="1"/>
                    </a:moveTo>
                    <a:cubicBezTo>
                      <a:pt x="1149" y="1"/>
                      <a:pt x="1" y="1986"/>
                      <a:pt x="1" y="4336"/>
                    </a:cubicBezTo>
                    <a:lnTo>
                      <a:pt x="721" y="4336"/>
                    </a:lnTo>
                    <a:cubicBezTo>
                      <a:pt x="721" y="2097"/>
                      <a:pt x="1762" y="721"/>
                      <a:pt x="2508" y="721"/>
                    </a:cubicBezTo>
                    <a:lnTo>
                      <a:pt x="250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" name="Google Shape;398;p37"/>
              <p:cNvSpPr/>
              <p:nvPr/>
            </p:nvSpPr>
            <p:spPr>
              <a:xfrm>
                <a:off x="2868975" y="3762450"/>
                <a:ext cx="54075" cy="81075"/>
              </a:xfrm>
              <a:custGeom>
                <a:avLst/>
                <a:gdLst/>
                <a:ahLst/>
                <a:cxnLst/>
                <a:rect l="l" t="t" r="r" b="b"/>
                <a:pathLst>
                  <a:path w="2163" h="3243" extrusionOk="0">
                    <a:moveTo>
                      <a:pt x="507" y="1"/>
                    </a:moveTo>
                    <a:cubicBezTo>
                      <a:pt x="330" y="1"/>
                      <a:pt x="160" y="31"/>
                      <a:pt x="1" y="85"/>
                    </a:cubicBezTo>
                    <a:lnTo>
                      <a:pt x="1" y="3160"/>
                    </a:lnTo>
                    <a:cubicBezTo>
                      <a:pt x="160" y="3213"/>
                      <a:pt x="330" y="3243"/>
                      <a:pt x="507" y="3243"/>
                    </a:cubicBezTo>
                    <a:lnTo>
                      <a:pt x="576" y="3243"/>
                    </a:lnTo>
                    <a:cubicBezTo>
                      <a:pt x="1451" y="3243"/>
                      <a:pt x="2162" y="2533"/>
                      <a:pt x="2162" y="1656"/>
                    </a:cubicBezTo>
                    <a:lnTo>
                      <a:pt x="2162" y="1587"/>
                    </a:lnTo>
                    <a:cubicBezTo>
                      <a:pt x="2162" y="712"/>
                      <a:pt x="1451" y="1"/>
                      <a:pt x="57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" name="Google Shape;399;p37"/>
              <p:cNvSpPr/>
              <p:nvPr/>
            </p:nvSpPr>
            <p:spPr>
              <a:xfrm>
                <a:off x="2970725" y="4044950"/>
                <a:ext cx="336575" cy="252200"/>
              </a:xfrm>
              <a:custGeom>
                <a:avLst/>
                <a:gdLst/>
                <a:ahLst/>
                <a:cxnLst/>
                <a:rect l="l" t="t" r="r" b="b"/>
                <a:pathLst>
                  <a:path w="13463" h="10088" extrusionOk="0">
                    <a:moveTo>
                      <a:pt x="7098" y="0"/>
                    </a:moveTo>
                    <a:cubicBezTo>
                      <a:pt x="2175" y="0"/>
                      <a:pt x="1948" y="2583"/>
                      <a:pt x="1259" y="5020"/>
                    </a:cubicBezTo>
                    <a:cubicBezTo>
                      <a:pt x="713" y="6947"/>
                      <a:pt x="193" y="9220"/>
                      <a:pt x="0" y="10087"/>
                    </a:cubicBezTo>
                    <a:lnTo>
                      <a:pt x="11173" y="10087"/>
                    </a:lnTo>
                    <a:cubicBezTo>
                      <a:pt x="11648" y="9019"/>
                      <a:pt x="12261" y="7500"/>
                      <a:pt x="12682" y="5945"/>
                    </a:cubicBezTo>
                    <a:cubicBezTo>
                      <a:pt x="13463" y="3062"/>
                      <a:pt x="13043" y="0"/>
                      <a:pt x="1304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" name="Google Shape;400;p37"/>
              <p:cNvSpPr/>
              <p:nvPr/>
            </p:nvSpPr>
            <p:spPr>
              <a:xfrm>
                <a:off x="3186900" y="4047125"/>
                <a:ext cx="279600" cy="31675"/>
              </a:xfrm>
              <a:custGeom>
                <a:avLst/>
                <a:gdLst/>
                <a:ahLst/>
                <a:cxnLst/>
                <a:rect l="l" t="t" r="r" b="b"/>
                <a:pathLst>
                  <a:path w="11184" h="1267" extrusionOk="0">
                    <a:moveTo>
                      <a:pt x="0" y="0"/>
                    </a:moveTo>
                    <a:lnTo>
                      <a:pt x="0" y="1266"/>
                    </a:lnTo>
                    <a:lnTo>
                      <a:pt x="11183" y="1266"/>
                    </a:lnTo>
                    <a:lnTo>
                      <a:pt x="1118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" name="Google Shape;401;p37"/>
              <p:cNvSpPr/>
              <p:nvPr/>
            </p:nvSpPr>
            <p:spPr>
              <a:xfrm>
                <a:off x="3004875" y="4044950"/>
                <a:ext cx="291950" cy="116025"/>
              </a:xfrm>
              <a:custGeom>
                <a:avLst/>
                <a:gdLst/>
                <a:ahLst/>
                <a:cxnLst/>
                <a:rect l="l" t="t" r="r" b="b"/>
                <a:pathLst>
                  <a:path w="11678" h="4641" extrusionOk="0">
                    <a:moveTo>
                      <a:pt x="5732" y="0"/>
                    </a:moveTo>
                    <a:cubicBezTo>
                      <a:pt x="1076" y="0"/>
                      <a:pt x="620" y="2311"/>
                      <a:pt x="0" y="4624"/>
                    </a:cubicBezTo>
                    <a:cubicBezTo>
                      <a:pt x="0" y="4624"/>
                      <a:pt x="281" y="4640"/>
                      <a:pt x="760" y="4640"/>
                    </a:cubicBezTo>
                    <a:cubicBezTo>
                      <a:pt x="2135" y="4640"/>
                      <a:pt x="5149" y="4508"/>
                      <a:pt x="7894" y="3490"/>
                    </a:cubicBezTo>
                    <a:cubicBezTo>
                      <a:pt x="11528" y="2144"/>
                      <a:pt x="11677" y="0"/>
                      <a:pt x="1167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" name="Google Shape;402;p37"/>
              <p:cNvSpPr/>
              <p:nvPr/>
            </p:nvSpPr>
            <p:spPr>
              <a:xfrm>
                <a:off x="2680500" y="3880075"/>
                <a:ext cx="230350" cy="415825"/>
              </a:xfrm>
              <a:custGeom>
                <a:avLst/>
                <a:gdLst/>
                <a:ahLst/>
                <a:cxnLst/>
                <a:rect l="l" t="t" r="r" b="b"/>
                <a:pathLst>
                  <a:path w="9214" h="16633" extrusionOk="0">
                    <a:moveTo>
                      <a:pt x="6198" y="1"/>
                    </a:moveTo>
                    <a:lnTo>
                      <a:pt x="6198" y="1"/>
                    </a:lnTo>
                    <a:cubicBezTo>
                      <a:pt x="0" y="2643"/>
                      <a:pt x="1748" y="13931"/>
                      <a:pt x="1748" y="13931"/>
                    </a:cubicBezTo>
                    <a:lnTo>
                      <a:pt x="9214" y="16633"/>
                    </a:lnTo>
                    <a:cubicBezTo>
                      <a:pt x="9214" y="16633"/>
                      <a:pt x="6608" y="13044"/>
                      <a:pt x="6198" y="8967"/>
                    </a:cubicBezTo>
                    <a:cubicBezTo>
                      <a:pt x="5789" y="4889"/>
                      <a:pt x="6198" y="1"/>
                      <a:pt x="619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" name="Google Shape;403;p37"/>
              <p:cNvSpPr/>
              <p:nvPr/>
            </p:nvSpPr>
            <p:spPr>
              <a:xfrm>
                <a:off x="2679875" y="3883025"/>
                <a:ext cx="150575" cy="372300"/>
              </a:xfrm>
              <a:custGeom>
                <a:avLst/>
                <a:gdLst/>
                <a:ahLst/>
                <a:cxnLst/>
                <a:rect l="l" t="t" r="r" b="b"/>
                <a:pathLst>
                  <a:path w="6023" h="14892" extrusionOk="0">
                    <a:moveTo>
                      <a:pt x="6023" y="1"/>
                    </a:moveTo>
                    <a:lnTo>
                      <a:pt x="6023" y="1"/>
                    </a:lnTo>
                    <a:cubicBezTo>
                      <a:pt x="1" y="2758"/>
                      <a:pt x="1721" y="13862"/>
                      <a:pt x="1721" y="13862"/>
                    </a:cubicBezTo>
                    <a:lnTo>
                      <a:pt x="4565" y="14892"/>
                    </a:lnTo>
                    <a:cubicBezTo>
                      <a:pt x="4542" y="14738"/>
                      <a:pt x="4519" y="14584"/>
                      <a:pt x="4498" y="14434"/>
                    </a:cubicBezTo>
                    <a:cubicBezTo>
                      <a:pt x="4234" y="12570"/>
                      <a:pt x="4085" y="10703"/>
                      <a:pt x="4176" y="8819"/>
                    </a:cubicBezTo>
                    <a:cubicBezTo>
                      <a:pt x="4321" y="5854"/>
                      <a:pt x="4972" y="2820"/>
                      <a:pt x="602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" name="Google Shape;404;p37"/>
              <p:cNvSpPr/>
              <p:nvPr/>
            </p:nvSpPr>
            <p:spPr>
              <a:xfrm>
                <a:off x="2812350" y="4242300"/>
                <a:ext cx="480075" cy="94975"/>
              </a:xfrm>
              <a:custGeom>
                <a:avLst/>
                <a:gdLst/>
                <a:ahLst/>
                <a:cxnLst/>
                <a:rect l="l" t="t" r="r" b="b"/>
                <a:pathLst>
                  <a:path w="19203" h="3799" extrusionOk="0">
                    <a:moveTo>
                      <a:pt x="1" y="1"/>
                    </a:moveTo>
                    <a:lnTo>
                      <a:pt x="1" y="3799"/>
                    </a:lnTo>
                    <a:lnTo>
                      <a:pt x="19202" y="3799"/>
                    </a:lnTo>
                    <a:lnTo>
                      <a:pt x="1893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" name="Google Shape;405;p37"/>
              <p:cNvSpPr/>
              <p:nvPr/>
            </p:nvSpPr>
            <p:spPr>
              <a:xfrm>
                <a:off x="2681650" y="4239650"/>
                <a:ext cx="196400" cy="196425"/>
              </a:xfrm>
              <a:custGeom>
                <a:avLst/>
                <a:gdLst/>
                <a:ahLst/>
                <a:cxnLst/>
                <a:rect l="l" t="t" r="r" b="b"/>
                <a:pathLst>
                  <a:path w="7856" h="7857" extrusionOk="0">
                    <a:moveTo>
                      <a:pt x="3928" y="1"/>
                    </a:moveTo>
                    <a:cubicBezTo>
                      <a:pt x="1759" y="1"/>
                      <a:pt x="1" y="1759"/>
                      <a:pt x="1" y="3930"/>
                    </a:cubicBezTo>
                    <a:cubicBezTo>
                      <a:pt x="1" y="6099"/>
                      <a:pt x="1759" y="7857"/>
                      <a:pt x="3928" y="7857"/>
                    </a:cubicBezTo>
                    <a:cubicBezTo>
                      <a:pt x="6097" y="7857"/>
                      <a:pt x="7855" y="6099"/>
                      <a:pt x="7855" y="3930"/>
                    </a:cubicBezTo>
                    <a:cubicBezTo>
                      <a:pt x="7855" y="1759"/>
                      <a:pt x="6097" y="1"/>
                      <a:pt x="39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" name="Google Shape;406;p37"/>
              <p:cNvSpPr/>
              <p:nvPr/>
            </p:nvSpPr>
            <p:spPr>
              <a:xfrm>
                <a:off x="2724200" y="4282225"/>
                <a:ext cx="111275" cy="111275"/>
              </a:xfrm>
              <a:custGeom>
                <a:avLst/>
                <a:gdLst/>
                <a:ahLst/>
                <a:cxnLst/>
                <a:rect l="l" t="t" r="r" b="b"/>
                <a:pathLst>
                  <a:path w="4451" h="4451" extrusionOk="0">
                    <a:moveTo>
                      <a:pt x="2226" y="1"/>
                    </a:moveTo>
                    <a:cubicBezTo>
                      <a:pt x="998" y="1"/>
                      <a:pt x="0" y="997"/>
                      <a:pt x="0" y="2227"/>
                    </a:cubicBezTo>
                    <a:cubicBezTo>
                      <a:pt x="0" y="3455"/>
                      <a:pt x="998" y="4451"/>
                      <a:pt x="2226" y="4451"/>
                    </a:cubicBezTo>
                    <a:cubicBezTo>
                      <a:pt x="3454" y="4451"/>
                      <a:pt x="4450" y="3455"/>
                      <a:pt x="4450" y="2227"/>
                    </a:cubicBezTo>
                    <a:cubicBezTo>
                      <a:pt x="4450" y="997"/>
                      <a:pt x="3454" y="1"/>
                      <a:pt x="222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" name="Google Shape;407;p37"/>
              <p:cNvSpPr/>
              <p:nvPr/>
            </p:nvSpPr>
            <p:spPr>
              <a:xfrm>
                <a:off x="2740600" y="4298600"/>
                <a:ext cx="78500" cy="78525"/>
              </a:xfrm>
              <a:custGeom>
                <a:avLst/>
                <a:gdLst/>
                <a:ahLst/>
                <a:cxnLst/>
                <a:rect l="l" t="t" r="r" b="b"/>
                <a:pathLst>
                  <a:path w="3140" h="3141" extrusionOk="0">
                    <a:moveTo>
                      <a:pt x="1570" y="1"/>
                    </a:moveTo>
                    <a:cubicBezTo>
                      <a:pt x="703" y="1"/>
                      <a:pt x="1" y="703"/>
                      <a:pt x="1" y="1572"/>
                    </a:cubicBezTo>
                    <a:cubicBezTo>
                      <a:pt x="1" y="2437"/>
                      <a:pt x="703" y="3141"/>
                      <a:pt x="1570" y="3141"/>
                    </a:cubicBezTo>
                    <a:cubicBezTo>
                      <a:pt x="2437" y="3141"/>
                      <a:pt x="3139" y="2438"/>
                      <a:pt x="3139" y="1572"/>
                    </a:cubicBezTo>
                    <a:cubicBezTo>
                      <a:pt x="3139" y="703"/>
                      <a:pt x="2437" y="1"/>
                      <a:pt x="157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" name="Google Shape;408;p37"/>
              <p:cNvSpPr/>
              <p:nvPr/>
            </p:nvSpPr>
            <p:spPr>
              <a:xfrm>
                <a:off x="2644900" y="4205475"/>
                <a:ext cx="267225" cy="132200"/>
              </a:xfrm>
              <a:custGeom>
                <a:avLst/>
                <a:gdLst/>
                <a:ahLst/>
                <a:cxnLst/>
                <a:rect l="l" t="t" r="r" b="b"/>
                <a:pathLst>
                  <a:path w="10689" h="5288" extrusionOk="0">
                    <a:moveTo>
                      <a:pt x="5344" y="0"/>
                    </a:moveTo>
                    <a:cubicBezTo>
                      <a:pt x="2412" y="0"/>
                      <a:pt x="31" y="2362"/>
                      <a:pt x="0" y="5288"/>
                    </a:cubicBezTo>
                    <a:lnTo>
                      <a:pt x="10688" y="5288"/>
                    </a:lnTo>
                    <a:cubicBezTo>
                      <a:pt x="10658" y="2362"/>
                      <a:pt x="8277" y="0"/>
                      <a:pt x="534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" name="Google Shape;409;p37"/>
              <p:cNvSpPr/>
              <p:nvPr/>
            </p:nvSpPr>
            <p:spPr>
              <a:xfrm>
                <a:off x="3100425" y="4239650"/>
                <a:ext cx="196425" cy="196425"/>
              </a:xfrm>
              <a:custGeom>
                <a:avLst/>
                <a:gdLst/>
                <a:ahLst/>
                <a:cxnLst/>
                <a:rect l="l" t="t" r="r" b="b"/>
                <a:pathLst>
                  <a:path w="7857" h="7857" extrusionOk="0">
                    <a:moveTo>
                      <a:pt x="3928" y="1"/>
                    </a:moveTo>
                    <a:cubicBezTo>
                      <a:pt x="1759" y="1"/>
                      <a:pt x="1" y="1759"/>
                      <a:pt x="1" y="3930"/>
                    </a:cubicBezTo>
                    <a:cubicBezTo>
                      <a:pt x="1" y="6099"/>
                      <a:pt x="1759" y="7857"/>
                      <a:pt x="3928" y="7857"/>
                    </a:cubicBezTo>
                    <a:cubicBezTo>
                      <a:pt x="6097" y="7857"/>
                      <a:pt x="7857" y="6099"/>
                      <a:pt x="7857" y="3930"/>
                    </a:cubicBezTo>
                    <a:cubicBezTo>
                      <a:pt x="7857" y="1759"/>
                      <a:pt x="6098" y="1"/>
                      <a:pt x="39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" name="Google Shape;410;p37"/>
              <p:cNvSpPr/>
              <p:nvPr/>
            </p:nvSpPr>
            <p:spPr>
              <a:xfrm>
                <a:off x="3143000" y="4282225"/>
                <a:ext cx="111250" cy="111275"/>
              </a:xfrm>
              <a:custGeom>
                <a:avLst/>
                <a:gdLst/>
                <a:ahLst/>
                <a:cxnLst/>
                <a:rect l="l" t="t" r="r" b="b"/>
                <a:pathLst>
                  <a:path w="4450" h="4451" extrusionOk="0">
                    <a:moveTo>
                      <a:pt x="2225" y="1"/>
                    </a:moveTo>
                    <a:cubicBezTo>
                      <a:pt x="997" y="1"/>
                      <a:pt x="1" y="997"/>
                      <a:pt x="1" y="2227"/>
                    </a:cubicBezTo>
                    <a:cubicBezTo>
                      <a:pt x="1" y="3455"/>
                      <a:pt x="997" y="4451"/>
                      <a:pt x="2225" y="4451"/>
                    </a:cubicBezTo>
                    <a:cubicBezTo>
                      <a:pt x="3453" y="4451"/>
                      <a:pt x="4449" y="3455"/>
                      <a:pt x="4449" y="2227"/>
                    </a:cubicBezTo>
                    <a:cubicBezTo>
                      <a:pt x="4449" y="997"/>
                      <a:pt x="3453" y="1"/>
                      <a:pt x="222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" name="Google Shape;411;p37"/>
              <p:cNvSpPr/>
              <p:nvPr/>
            </p:nvSpPr>
            <p:spPr>
              <a:xfrm>
                <a:off x="3159375" y="4298600"/>
                <a:ext cx="78525" cy="78525"/>
              </a:xfrm>
              <a:custGeom>
                <a:avLst/>
                <a:gdLst/>
                <a:ahLst/>
                <a:cxnLst/>
                <a:rect l="l" t="t" r="r" b="b"/>
                <a:pathLst>
                  <a:path w="3141" h="3141" extrusionOk="0">
                    <a:moveTo>
                      <a:pt x="1570" y="1"/>
                    </a:moveTo>
                    <a:cubicBezTo>
                      <a:pt x="703" y="1"/>
                      <a:pt x="1" y="703"/>
                      <a:pt x="1" y="1572"/>
                    </a:cubicBezTo>
                    <a:cubicBezTo>
                      <a:pt x="1" y="2437"/>
                      <a:pt x="703" y="3141"/>
                      <a:pt x="1570" y="3141"/>
                    </a:cubicBezTo>
                    <a:cubicBezTo>
                      <a:pt x="2437" y="3141"/>
                      <a:pt x="3141" y="2438"/>
                      <a:pt x="3141" y="1572"/>
                    </a:cubicBezTo>
                    <a:cubicBezTo>
                      <a:pt x="3141" y="703"/>
                      <a:pt x="2437" y="1"/>
                      <a:pt x="157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412;p37"/>
              <p:cNvSpPr/>
              <p:nvPr/>
            </p:nvSpPr>
            <p:spPr>
              <a:xfrm>
                <a:off x="3064100" y="4205475"/>
                <a:ext cx="267225" cy="132200"/>
              </a:xfrm>
              <a:custGeom>
                <a:avLst/>
                <a:gdLst/>
                <a:ahLst/>
                <a:cxnLst/>
                <a:rect l="l" t="t" r="r" b="b"/>
                <a:pathLst>
                  <a:path w="10689" h="5288" extrusionOk="0">
                    <a:moveTo>
                      <a:pt x="5345" y="0"/>
                    </a:moveTo>
                    <a:cubicBezTo>
                      <a:pt x="2412" y="0"/>
                      <a:pt x="31" y="2362"/>
                      <a:pt x="1" y="5288"/>
                    </a:cubicBezTo>
                    <a:lnTo>
                      <a:pt x="10689" y="5288"/>
                    </a:lnTo>
                    <a:cubicBezTo>
                      <a:pt x="10658" y="2362"/>
                      <a:pt x="8277" y="0"/>
                      <a:pt x="534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37"/>
              <p:cNvSpPr/>
              <p:nvPr/>
            </p:nvSpPr>
            <p:spPr>
              <a:xfrm>
                <a:off x="2738500" y="3851950"/>
                <a:ext cx="179400" cy="105550"/>
              </a:xfrm>
              <a:custGeom>
                <a:avLst/>
                <a:gdLst/>
                <a:ahLst/>
                <a:cxnLst/>
                <a:rect l="l" t="t" r="r" b="b"/>
                <a:pathLst>
                  <a:path w="7176" h="4222" extrusionOk="0">
                    <a:moveTo>
                      <a:pt x="1872" y="1"/>
                    </a:moveTo>
                    <a:cubicBezTo>
                      <a:pt x="877" y="1"/>
                      <a:pt x="0" y="913"/>
                      <a:pt x="0" y="1907"/>
                    </a:cubicBezTo>
                    <a:lnTo>
                      <a:pt x="0" y="2447"/>
                    </a:lnTo>
                    <a:cubicBezTo>
                      <a:pt x="0" y="3442"/>
                      <a:pt x="877" y="4221"/>
                      <a:pt x="1872" y="4221"/>
                    </a:cubicBezTo>
                    <a:lnTo>
                      <a:pt x="5475" y="4221"/>
                    </a:lnTo>
                    <a:cubicBezTo>
                      <a:pt x="6470" y="4221"/>
                      <a:pt x="7175" y="3442"/>
                      <a:pt x="7175" y="2447"/>
                    </a:cubicBezTo>
                    <a:lnTo>
                      <a:pt x="7175" y="1907"/>
                    </a:lnTo>
                    <a:cubicBezTo>
                      <a:pt x="7175" y="913"/>
                      <a:pt x="6470" y="1"/>
                      <a:pt x="54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" name="Google Shape;414;p37"/>
              <p:cNvSpPr/>
              <p:nvPr/>
            </p:nvSpPr>
            <p:spPr>
              <a:xfrm>
                <a:off x="2738375" y="3852975"/>
                <a:ext cx="40550" cy="92000"/>
              </a:xfrm>
              <a:custGeom>
                <a:avLst/>
                <a:gdLst/>
                <a:ahLst/>
                <a:cxnLst/>
                <a:rect l="l" t="t" r="r" b="b"/>
                <a:pathLst>
                  <a:path w="1622" h="3680" extrusionOk="0">
                    <a:moveTo>
                      <a:pt x="1511" y="0"/>
                    </a:moveTo>
                    <a:cubicBezTo>
                      <a:pt x="633" y="121"/>
                      <a:pt x="1" y="1004"/>
                      <a:pt x="1" y="1915"/>
                    </a:cubicBezTo>
                    <a:lnTo>
                      <a:pt x="1" y="2455"/>
                    </a:lnTo>
                    <a:cubicBezTo>
                      <a:pt x="1" y="2962"/>
                      <a:pt x="248" y="3353"/>
                      <a:pt x="583" y="3679"/>
                    </a:cubicBezTo>
                    <a:cubicBezTo>
                      <a:pt x="669" y="3528"/>
                      <a:pt x="717" y="3441"/>
                      <a:pt x="797" y="3287"/>
                    </a:cubicBezTo>
                    <a:cubicBezTo>
                      <a:pt x="1101" y="2699"/>
                      <a:pt x="1112" y="2747"/>
                      <a:pt x="1305" y="2122"/>
                    </a:cubicBezTo>
                    <a:cubicBezTo>
                      <a:pt x="1422" y="1741"/>
                      <a:pt x="1547" y="1355"/>
                      <a:pt x="1617" y="963"/>
                    </a:cubicBezTo>
                    <a:lnTo>
                      <a:pt x="1617" y="963"/>
                    </a:lnTo>
                    <a:cubicBezTo>
                      <a:pt x="1616" y="967"/>
                      <a:pt x="1614" y="968"/>
                      <a:pt x="1613" y="968"/>
                    </a:cubicBezTo>
                    <a:cubicBezTo>
                      <a:pt x="1600" y="968"/>
                      <a:pt x="1616" y="666"/>
                      <a:pt x="1621" y="497"/>
                    </a:cubicBezTo>
                    <a:cubicBezTo>
                      <a:pt x="1605" y="424"/>
                      <a:pt x="1521" y="44"/>
                      <a:pt x="151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" name="Google Shape;415;p37"/>
              <p:cNvSpPr/>
              <p:nvPr/>
            </p:nvSpPr>
            <p:spPr>
              <a:xfrm>
                <a:off x="2822775" y="3868250"/>
                <a:ext cx="76400" cy="76400"/>
              </a:xfrm>
              <a:custGeom>
                <a:avLst/>
                <a:gdLst/>
                <a:ahLst/>
                <a:cxnLst/>
                <a:rect l="l" t="t" r="r" b="b"/>
                <a:pathLst>
                  <a:path w="3056" h="3056" extrusionOk="0">
                    <a:moveTo>
                      <a:pt x="1528" y="1"/>
                    </a:moveTo>
                    <a:cubicBezTo>
                      <a:pt x="684" y="1"/>
                      <a:pt x="0" y="684"/>
                      <a:pt x="0" y="1528"/>
                    </a:cubicBezTo>
                    <a:cubicBezTo>
                      <a:pt x="0" y="2371"/>
                      <a:pt x="684" y="3055"/>
                      <a:pt x="1528" y="3055"/>
                    </a:cubicBezTo>
                    <a:cubicBezTo>
                      <a:pt x="2371" y="3055"/>
                      <a:pt x="3055" y="2371"/>
                      <a:pt x="3055" y="1528"/>
                    </a:cubicBezTo>
                    <a:cubicBezTo>
                      <a:pt x="3055" y="684"/>
                      <a:pt x="2371" y="1"/>
                      <a:pt x="15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37"/>
              <p:cNvSpPr/>
              <p:nvPr/>
            </p:nvSpPr>
            <p:spPr>
              <a:xfrm>
                <a:off x="2843800" y="3889275"/>
                <a:ext cx="34350" cy="34350"/>
              </a:xfrm>
              <a:custGeom>
                <a:avLst/>
                <a:gdLst/>
                <a:ahLst/>
                <a:cxnLst/>
                <a:rect l="l" t="t" r="r" b="b"/>
                <a:pathLst>
                  <a:path w="1374" h="1374" extrusionOk="0">
                    <a:moveTo>
                      <a:pt x="687" y="0"/>
                    </a:moveTo>
                    <a:cubicBezTo>
                      <a:pt x="308" y="0"/>
                      <a:pt x="0" y="308"/>
                      <a:pt x="0" y="687"/>
                    </a:cubicBezTo>
                    <a:cubicBezTo>
                      <a:pt x="0" y="1067"/>
                      <a:pt x="306" y="1374"/>
                      <a:pt x="687" y="1374"/>
                    </a:cubicBezTo>
                    <a:cubicBezTo>
                      <a:pt x="1066" y="1374"/>
                      <a:pt x="1373" y="1067"/>
                      <a:pt x="1373" y="687"/>
                    </a:cubicBezTo>
                    <a:cubicBezTo>
                      <a:pt x="1373" y="308"/>
                      <a:pt x="1066" y="0"/>
                      <a:pt x="68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AF2625E3-FF36-4738-ADA1-C886A9A3B6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7066" y="835536"/>
            <a:ext cx="7096462" cy="39645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445149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36"/>
          <p:cNvSpPr txBox="1">
            <a:spLocks noGrp="1"/>
          </p:cNvSpPr>
          <p:nvPr>
            <p:ph type="title" idx="4"/>
          </p:nvPr>
        </p:nvSpPr>
        <p:spPr>
          <a:xfrm>
            <a:off x="159198" y="126035"/>
            <a:ext cx="8377032" cy="85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b="1" dirty="0"/>
              <a:t>Insights and recommendations (Supplier) Analysis</a:t>
            </a:r>
            <a:r>
              <a:rPr lang="en-US" sz="2400" dirty="0"/>
              <a:t>: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71AD2EE-2F1B-434B-8EF4-0C99F3E1077B}"/>
              </a:ext>
            </a:extLst>
          </p:cNvPr>
          <p:cNvSpPr/>
          <p:nvPr/>
        </p:nvSpPr>
        <p:spPr>
          <a:xfrm>
            <a:off x="159198" y="945507"/>
            <a:ext cx="8794015" cy="21852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</a:rPr>
              <a:t>Insights: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sz="2400" b="1" dirty="0">
              <a:solidFill>
                <a:schemeClr val="accent1">
                  <a:lumMod val="60000"/>
                  <a:lumOff val="40000"/>
                </a:schemeClr>
              </a:solidFill>
              <a:latin typeface="Arial" panose="020B060402020202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sz="2400" b="1" dirty="0">
              <a:solidFill>
                <a:schemeClr val="accent1">
                  <a:lumMod val="60000"/>
                  <a:lumOff val="40000"/>
                </a:schemeClr>
              </a:solidFill>
              <a:latin typeface="Arial" panose="020B060402020202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sz="2400" b="1" dirty="0">
              <a:solidFill>
                <a:schemeClr val="accent1">
                  <a:lumMod val="60000"/>
                  <a:lumOff val="40000"/>
                </a:schemeClr>
              </a:solidFill>
              <a:latin typeface="Arial" panose="020B060402020202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</a:rPr>
              <a:t>Recommendations: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</a:rPr>
              <a:t>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2053F07-2488-4E80-AEE1-8F36A91459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9298" y="552381"/>
            <a:ext cx="1048466" cy="104846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518C164-902E-45B1-9713-C7D26876B0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6960" y="2764465"/>
            <a:ext cx="3918072" cy="218886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Rectangle 2">
            <a:extLst>
              <a:ext uri="{FF2B5EF4-FFF2-40B4-BE49-F238E27FC236}">
                <a16:creationId xmlns:a16="http://schemas.microsoft.com/office/drawing/2014/main" id="{6CAD4F4F-CC6A-4C30-A350-D75349F570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787" y="1053187"/>
            <a:ext cx="7959359" cy="13849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Revenue by location shows varied performance, with some areas generating up to 158K.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Supplier 1 has the highest stock levels (1233) and availability (1142), while Supplier 3 has the lowest (674, 734).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Supplier 1 has the shortest lead time (14.8 days), while Supplier 3 has the longest (20.1 days).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Profit is 3.44K, but a significant loss of 87.85 is noted. </a:t>
            </a:r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E9049451-C4D7-44AB-8ACE-676B522CEC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787" y="2549063"/>
            <a:ext cx="4774019" cy="1815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Focus on high-revenue locations to boost overall sales.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Address Supplier 3’s low stock and long lead times to improve supply chain efficiency.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Investigate the cause of the loss and implement cost-saving measures.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Leverage Supplier 1’s strong performance for broader supply needs. </a:t>
            </a:r>
          </a:p>
        </p:txBody>
      </p:sp>
    </p:spTree>
    <p:extLst>
      <p:ext uri="{BB962C8B-B14F-4D97-AF65-F5344CB8AC3E}">
        <p14:creationId xmlns:p14="http://schemas.microsoft.com/office/powerpoint/2010/main" val="30413676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3"/>
          <p:cNvSpPr txBox="1">
            <a:spLocks noGrp="1"/>
          </p:cNvSpPr>
          <p:nvPr>
            <p:ph type="title"/>
          </p:nvPr>
        </p:nvSpPr>
        <p:spPr>
          <a:xfrm>
            <a:off x="3281755" y="2054625"/>
            <a:ext cx="4079100" cy="10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-US" dirty="0"/>
              <a:t>Setting the Scene:</a:t>
            </a:r>
          </a:p>
        </p:txBody>
      </p:sp>
      <p:sp>
        <p:nvSpPr>
          <p:cNvPr id="221" name="Google Shape;221;p33"/>
          <p:cNvSpPr txBox="1">
            <a:spLocks noGrp="1"/>
          </p:cNvSpPr>
          <p:nvPr>
            <p:ph type="title" idx="2"/>
          </p:nvPr>
        </p:nvSpPr>
        <p:spPr>
          <a:xfrm>
            <a:off x="1783145" y="2054625"/>
            <a:ext cx="1498500" cy="10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22" name="Google Shape;222;p33"/>
          <p:cNvSpPr txBox="1">
            <a:spLocks noGrp="1"/>
          </p:cNvSpPr>
          <p:nvPr>
            <p:ph type="subTitle" idx="1"/>
          </p:nvPr>
        </p:nvSpPr>
        <p:spPr>
          <a:xfrm>
            <a:off x="3404133" y="3351173"/>
            <a:ext cx="4079100" cy="4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dirty="0"/>
              <a:t>Why Supply Chain Analysis?</a:t>
            </a:r>
          </a:p>
        </p:txBody>
      </p:sp>
      <p:grpSp>
        <p:nvGrpSpPr>
          <p:cNvPr id="223" name="Google Shape;223;p33"/>
          <p:cNvGrpSpPr/>
          <p:nvPr/>
        </p:nvGrpSpPr>
        <p:grpSpPr>
          <a:xfrm>
            <a:off x="910776" y="3191472"/>
            <a:ext cx="780058" cy="1160854"/>
            <a:chOff x="1714807" y="2012940"/>
            <a:chExt cx="750995" cy="1117603"/>
          </a:xfrm>
        </p:grpSpPr>
        <p:sp>
          <p:nvSpPr>
            <p:cNvPr id="224" name="Google Shape;224;p33"/>
            <p:cNvSpPr/>
            <p:nvPr/>
          </p:nvSpPr>
          <p:spPr>
            <a:xfrm>
              <a:off x="1714845" y="2012950"/>
              <a:ext cx="750958" cy="1117593"/>
            </a:xfrm>
            <a:custGeom>
              <a:avLst/>
              <a:gdLst/>
              <a:ahLst/>
              <a:cxnLst/>
              <a:rect l="l" t="t" r="r" b="b"/>
              <a:pathLst>
                <a:path w="23565" h="35070" extrusionOk="0">
                  <a:moveTo>
                    <a:pt x="1210" y="10548"/>
                  </a:moveTo>
                  <a:lnTo>
                    <a:pt x="1230" y="10609"/>
                  </a:lnTo>
                  <a:cubicBezTo>
                    <a:pt x="1184" y="10624"/>
                    <a:pt x="1139" y="10640"/>
                    <a:pt x="1095" y="10657"/>
                  </a:cubicBezTo>
                  <a:cubicBezTo>
                    <a:pt x="1129" y="10624"/>
                    <a:pt x="1168" y="10587"/>
                    <a:pt x="1210" y="10548"/>
                  </a:cubicBezTo>
                  <a:close/>
                  <a:moveTo>
                    <a:pt x="22501" y="10564"/>
                  </a:moveTo>
                  <a:cubicBezTo>
                    <a:pt x="22608" y="10660"/>
                    <a:pt x="22692" y="10743"/>
                    <a:pt x="22758" y="10811"/>
                  </a:cubicBezTo>
                  <a:cubicBezTo>
                    <a:pt x="22676" y="10757"/>
                    <a:pt x="22592" y="10709"/>
                    <a:pt x="22504" y="10671"/>
                  </a:cubicBezTo>
                  <a:cubicBezTo>
                    <a:pt x="22499" y="10648"/>
                    <a:pt x="22493" y="10624"/>
                    <a:pt x="22489" y="10600"/>
                  </a:cubicBezTo>
                  <a:lnTo>
                    <a:pt x="22501" y="10564"/>
                  </a:lnTo>
                  <a:close/>
                  <a:moveTo>
                    <a:pt x="11918" y="1"/>
                  </a:moveTo>
                  <a:cubicBezTo>
                    <a:pt x="9690" y="1"/>
                    <a:pt x="6841" y="361"/>
                    <a:pt x="5114" y="1686"/>
                  </a:cubicBezTo>
                  <a:cubicBezTo>
                    <a:pt x="2850" y="3426"/>
                    <a:pt x="1735" y="7453"/>
                    <a:pt x="1091" y="10608"/>
                  </a:cubicBezTo>
                  <a:cubicBezTo>
                    <a:pt x="1073" y="10632"/>
                    <a:pt x="1057" y="10656"/>
                    <a:pt x="1042" y="10679"/>
                  </a:cubicBezTo>
                  <a:cubicBezTo>
                    <a:pt x="432" y="10952"/>
                    <a:pt x="1" y="11628"/>
                    <a:pt x="1" y="12419"/>
                  </a:cubicBezTo>
                  <a:cubicBezTo>
                    <a:pt x="1" y="12496"/>
                    <a:pt x="5" y="12572"/>
                    <a:pt x="14" y="12647"/>
                  </a:cubicBezTo>
                  <a:cubicBezTo>
                    <a:pt x="5" y="12721"/>
                    <a:pt x="1" y="12797"/>
                    <a:pt x="1" y="12874"/>
                  </a:cubicBezTo>
                  <a:cubicBezTo>
                    <a:pt x="1" y="13880"/>
                    <a:pt x="697" y="14699"/>
                    <a:pt x="1571" y="14742"/>
                  </a:cubicBezTo>
                  <a:cubicBezTo>
                    <a:pt x="2180" y="17827"/>
                    <a:pt x="4134" y="20428"/>
                    <a:pt x="6795" y="21911"/>
                  </a:cubicBezTo>
                  <a:lnTo>
                    <a:pt x="6794" y="21923"/>
                  </a:lnTo>
                  <a:cubicBezTo>
                    <a:pt x="6625" y="22009"/>
                    <a:pt x="6458" y="22100"/>
                    <a:pt x="6294" y="22194"/>
                  </a:cubicBezTo>
                  <a:lnTo>
                    <a:pt x="6132" y="22141"/>
                  </a:lnTo>
                  <a:lnTo>
                    <a:pt x="3858" y="23902"/>
                  </a:lnTo>
                  <a:lnTo>
                    <a:pt x="3974" y="23971"/>
                  </a:lnTo>
                  <a:cubicBezTo>
                    <a:pt x="1933" y="26008"/>
                    <a:pt x="670" y="28825"/>
                    <a:pt x="670" y="31936"/>
                  </a:cubicBezTo>
                  <a:cubicBezTo>
                    <a:pt x="670" y="33320"/>
                    <a:pt x="5706" y="35069"/>
                    <a:pt x="11920" y="35069"/>
                  </a:cubicBezTo>
                  <a:cubicBezTo>
                    <a:pt x="18132" y="35069"/>
                    <a:pt x="23170" y="33320"/>
                    <a:pt x="23170" y="31936"/>
                  </a:cubicBezTo>
                  <a:cubicBezTo>
                    <a:pt x="23170" y="28710"/>
                    <a:pt x="21810" y="25805"/>
                    <a:pt x="19636" y="23754"/>
                  </a:cubicBezTo>
                  <a:lnTo>
                    <a:pt x="19784" y="23658"/>
                  </a:lnTo>
                  <a:lnTo>
                    <a:pt x="17432" y="21990"/>
                  </a:lnTo>
                  <a:lnTo>
                    <a:pt x="17281" y="22043"/>
                  </a:lnTo>
                  <a:cubicBezTo>
                    <a:pt x="17200" y="21998"/>
                    <a:pt x="17116" y="21959"/>
                    <a:pt x="17033" y="21917"/>
                  </a:cubicBezTo>
                  <a:cubicBezTo>
                    <a:pt x="19712" y="20428"/>
                    <a:pt x="21675" y="17809"/>
                    <a:pt x="22274" y="14702"/>
                  </a:cubicBezTo>
                  <a:cubicBezTo>
                    <a:pt x="23012" y="14517"/>
                    <a:pt x="23565" y="13770"/>
                    <a:pt x="23565" y="12874"/>
                  </a:cubicBezTo>
                  <a:cubicBezTo>
                    <a:pt x="23565" y="12797"/>
                    <a:pt x="23559" y="12721"/>
                    <a:pt x="23550" y="12646"/>
                  </a:cubicBezTo>
                  <a:cubicBezTo>
                    <a:pt x="23559" y="12572"/>
                    <a:pt x="23565" y="12496"/>
                    <a:pt x="23565" y="12419"/>
                  </a:cubicBezTo>
                  <a:cubicBezTo>
                    <a:pt x="23565" y="11788"/>
                    <a:pt x="23289" y="11230"/>
                    <a:pt x="22867" y="10892"/>
                  </a:cubicBezTo>
                  <a:cubicBezTo>
                    <a:pt x="22806" y="10776"/>
                    <a:pt x="22692" y="10576"/>
                    <a:pt x="22524" y="10316"/>
                  </a:cubicBezTo>
                  <a:cubicBezTo>
                    <a:pt x="21881" y="7171"/>
                    <a:pt x="20979" y="3423"/>
                    <a:pt x="18723" y="1686"/>
                  </a:cubicBezTo>
                  <a:cubicBezTo>
                    <a:pt x="18616" y="1604"/>
                    <a:pt x="18504" y="1525"/>
                    <a:pt x="18386" y="1450"/>
                  </a:cubicBezTo>
                  <a:cubicBezTo>
                    <a:pt x="18362" y="1434"/>
                    <a:pt x="18335" y="1419"/>
                    <a:pt x="18309" y="1403"/>
                  </a:cubicBezTo>
                  <a:cubicBezTo>
                    <a:pt x="18216" y="1345"/>
                    <a:pt x="18124" y="1287"/>
                    <a:pt x="18026" y="1233"/>
                  </a:cubicBezTo>
                  <a:cubicBezTo>
                    <a:pt x="17989" y="1212"/>
                    <a:pt x="17948" y="1194"/>
                    <a:pt x="17909" y="1172"/>
                  </a:cubicBezTo>
                  <a:cubicBezTo>
                    <a:pt x="17822" y="1127"/>
                    <a:pt x="17736" y="1081"/>
                    <a:pt x="17646" y="1039"/>
                  </a:cubicBezTo>
                  <a:cubicBezTo>
                    <a:pt x="17588" y="1011"/>
                    <a:pt x="17527" y="986"/>
                    <a:pt x="17467" y="960"/>
                  </a:cubicBezTo>
                  <a:cubicBezTo>
                    <a:pt x="17395" y="928"/>
                    <a:pt x="17322" y="894"/>
                    <a:pt x="17247" y="863"/>
                  </a:cubicBezTo>
                  <a:cubicBezTo>
                    <a:pt x="17175" y="834"/>
                    <a:pt x="17101" y="809"/>
                    <a:pt x="17029" y="782"/>
                  </a:cubicBezTo>
                  <a:cubicBezTo>
                    <a:pt x="16962" y="757"/>
                    <a:pt x="16898" y="731"/>
                    <a:pt x="16831" y="708"/>
                  </a:cubicBezTo>
                  <a:cubicBezTo>
                    <a:pt x="16750" y="680"/>
                    <a:pt x="16667" y="655"/>
                    <a:pt x="16586" y="629"/>
                  </a:cubicBezTo>
                  <a:cubicBezTo>
                    <a:pt x="16525" y="609"/>
                    <a:pt x="16464" y="589"/>
                    <a:pt x="16403" y="570"/>
                  </a:cubicBezTo>
                  <a:cubicBezTo>
                    <a:pt x="16313" y="544"/>
                    <a:pt x="16220" y="520"/>
                    <a:pt x="16129" y="496"/>
                  </a:cubicBezTo>
                  <a:cubicBezTo>
                    <a:pt x="16074" y="481"/>
                    <a:pt x="16020" y="464"/>
                    <a:pt x="15963" y="451"/>
                  </a:cubicBezTo>
                  <a:cubicBezTo>
                    <a:pt x="15859" y="425"/>
                    <a:pt x="15754" y="401"/>
                    <a:pt x="15648" y="377"/>
                  </a:cubicBezTo>
                  <a:cubicBezTo>
                    <a:pt x="15603" y="368"/>
                    <a:pt x="15560" y="356"/>
                    <a:pt x="15516" y="346"/>
                  </a:cubicBezTo>
                  <a:cubicBezTo>
                    <a:pt x="15394" y="322"/>
                    <a:pt x="15272" y="298"/>
                    <a:pt x="15149" y="275"/>
                  </a:cubicBezTo>
                  <a:cubicBezTo>
                    <a:pt x="15120" y="271"/>
                    <a:pt x="15091" y="263"/>
                    <a:pt x="15062" y="259"/>
                  </a:cubicBezTo>
                  <a:cubicBezTo>
                    <a:pt x="14940" y="237"/>
                    <a:pt x="14816" y="217"/>
                    <a:pt x="14691" y="198"/>
                  </a:cubicBezTo>
                  <a:cubicBezTo>
                    <a:pt x="14662" y="194"/>
                    <a:pt x="14633" y="189"/>
                    <a:pt x="14604" y="185"/>
                  </a:cubicBezTo>
                  <a:cubicBezTo>
                    <a:pt x="14472" y="166"/>
                    <a:pt x="14339" y="149"/>
                    <a:pt x="14207" y="133"/>
                  </a:cubicBezTo>
                  <a:cubicBezTo>
                    <a:pt x="14186" y="130"/>
                    <a:pt x="14167" y="127"/>
                    <a:pt x="14147" y="126"/>
                  </a:cubicBezTo>
                  <a:cubicBezTo>
                    <a:pt x="14011" y="110"/>
                    <a:pt x="13874" y="95"/>
                    <a:pt x="13738" y="83"/>
                  </a:cubicBezTo>
                  <a:cubicBezTo>
                    <a:pt x="13722" y="82"/>
                    <a:pt x="13707" y="79"/>
                    <a:pt x="13691" y="78"/>
                  </a:cubicBezTo>
                  <a:cubicBezTo>
                    <a:pt x="13558" y="66"/>
                    <a:pt x="13424" y="56"/>
                    <a:pt x="13292" y="47"/>
                  </a:cubicBezTo>
                  <a:cubicBezTo>
                    <a:pt x="13274" y="46"/>
                    <a:pt x="13256" y="44"/>
                    <a:pt x="13238" y="43"/>
                  </a:cubicBezTo>
                  <a:cubicBezTo>
                    <a:pt x="13105" y="34"/>
                    <a:pt x="12972" y="27"/>
                    <a:pt x="12842" y="21"/>
                  </a:cubicBezTo>
                  <a:cubicBezTo>
                    <a:pt x="12826" y="21"/>
                    <a:pt x="12808" y="20"/>
                    <a:pt x="12794" y="20"/>
                  </a:cubicBezTo>
                  <a:cubicBezTo>
                    <a:pt x="12665" y="14"/>
                    <a:pt x="12537" y="9"/>
                    <a:pt x="12411" y="7"/>
                  </a:cubicBezTo>
                  <a:cubicBezTo>
                    <a:pt x="12393" y="7"/>
                    <a:pt x="12374" y="5"/>
                    <a:pt x="12357" y="5"/>
                  </a:cubicBezTo>
                  <a:cubicBezTo>
                    <a:pt x="12239" y="2"/>
                    <a:pt x="12125" y="2"/>
                    <a:pt x="12011" y="2"/>
                  </a:cubicBezTo>
                  <a:cubicBezTo>
                    <a:pt x="11985" y="2"/>
                    <a:pt x="11959" y="1"/>
                    <a:pt x="11933" y="1"/>
                  </a:cubicBezTo>
                  <a:close/>
                </a:path>
              </a:pathLst>
            </a:custGeom>
            <a:solidFill>
              <a:schemeClr val="accent6"/>
            </a:solidFill>
            <a:ln w="1143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25" name="Google Shape;225;p33"/>
            <p:cNvGrpSpPr/>
            <p:nvPr/>
          </p:nvGrpSpPr>
          <p:grpSpPr>
            <a:xfrm>
              <a:off x="1714807" y="2012940"/>
              <a:ext cx="750990" cy="1117593"/>
              <a:chOff x="2760450" y="1233800"/>
              <a:chExt cx="589150" cy="876750"/>
            </a:xfrm>
          </p:grpSpPr>
          <p:sp>
            <p:nvSpPr>
              <p:cNvPr id="226" name="Google Shape;226;p33"/>
              <p:cNvSpPr/>
              <p:nvPr/>
            </p:nvSpPr>
            <p:spPr>
              <a:xfrm>
                <a:off x="2777175" y="1750950"/>
                <a:ext cx="562550" cy="359600"/>
              </a:xfrm>
              <a:custGeom>
                <a:avLst/>
                <a:gdLst/>
                <a:ahLst/>
                <a:cxnLst/>
                <a:rect l="l" t="t" r="r" b="b"/>
                <a:pathLst>
                  <a:path w="22502" h="14384" extrusionOk="0">
                    <a:moveTo>
                      <a:pt x="11251" y="0"/>
                    </a:moveTo>
                    <a:cubicBezTo>
                      <a:pt x="5037" y="0"/>
                      <a:pt x="1" y="5036"/>
                      <a:pt x="1" y="11250"/>
                    </a:cubicBezTo>
                    <a:cubicBezTo>
                      <a:pt x="1" y="12634"/>
                      <a:pt x="5037" y="14383"/>
                      <a:pt x="11251" y="14383"/>
                    </a:cubicBezTo>
                    <a:cubicBezTo>
                      <a:pt x="17465" y="14383"/>
                      <a:pt x="22501" y="12634"/>
                      <a:pt x="22501" y="11250"/>
                    </a:cubicBezTo>
                    <a:cubicBezTo>
                      <a:pt x="22501" y="5036"/>
                      <a:pt x="17463" y="0"/>
                      <a:pt x="1125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33"/>
              <p:cNvSpPr/>
              <p:nvPr/>
            </p:nvSpPr>
            <p:spPr>
              <a:xfrm>
                <a:off x="2929225" y="1750950"/>
                <a:ext cx="250650" cy="82850"/>
              </a:xfrm>
              <a:custGeom>
                <a:avLst/>
                <a:gdLst/>
                <a:ahLst/>
                <a:cxnLst/>
                <a:rect l="l" t="t" r="r" b="b"/>
                <a:pathLst>
                  <a:path w="10026" h="3314" extrusionOk="0">
                    <a:moveTo>
                      <a:pt x="9684" y="0"/>
                    </a:moveTo>
                    <a:lnTo>
                      <a:pt x="152" y="166"/>
                    </a:lnTo>
                    <a:lnTo>
                      <a:pt x="1" y="1657"/>
                    </a:lnTo>
                    <a:lnTo>
                      <a:pt x="5031" y="3313"/>
                    </a:lnTo>
                    <a:lnTo>
                      <a:pt x="10025" y="1739"/>
                    </a:lnTo>
                    <a:lnTo>
                      <a:pt x="9684" y="0"/>
                    </a:lnTo>
                    <a:close/>
                  </a:path>
                </a:pathLst>
              </a:custGeom>
              <a:solidFill>
                <a:srgbClr val="FFAE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228;p33"/>
              <p:cNvSpPr/>
              <p:nvPr/>
            </p:nvSpPr>
            <p:spPr>
              <a:xfrm>
                <a:off x="2760450" y="1287350"/>
                <a:ext cx="589150" cy="527450"/>
              </a:xfrm>
              <a:custGeom>
                <a:avLst/>
                <a:gdLst/>
                <a:ahLst/>
                <a:cxnLst/>
                <a:rect l="l" t="t" r="r" b="b"/>
                <a:pathLst>
                  <a:path w="23566" h="21098" extrusionOk="0">
                    <a:moveTo>
                      <a:pt x="11920" y="0"/>
                    </a:moveTo>
                    <a:cubicBezTo>
                      <a:pt x="6646" y="0"/>
                      <a:pt x="2311" y="3842"/>
                      <a:pt x="1506" y="8868"/>
                    </a:cubicBezTo>
                    <a:cubicBezTo>
                      <a:pt x="663" y="8948"/>
                      <a:pt x="1" y="9752"/>
                      <a:pt x="1" y="10732"/>
                    </a:cubicBezTo>
                    <a:cubicBezTo>
                      <a:pt x="1" y="11713"/>
                      <a:pt x="698" y="12557"/>
                      <a:pt x="1572" y="12600"/>
                    </a:cubicBezTo>
                    <a:cubicBezTo>
                      <a:pt x="2527" y="17445"/>
                      <a:pt x="6795" y="21098"/>
                      <a:pt x="11920" y="21098"/>
                    </a:cubicBezTo>
                    <a:cubicBezTo>
                      <a:pt x="17044" y="21098"/>
                      <a:pt x="21337" y="17423"/>
                      <a:pt x="22274" y="12560"/>
                    </a:cubicBezTo>
                    <a:cubicBezTo>
                      <a:pt x="23012" y="12375"/>
                      <a:pt x="23565" y="11628"/>
                      <a:pt x="23565" y="10732"/>
                    </a:cubicBezTo>
                    <a:cubicBezTo>
                      <a:pt x="23565" y="9865"/>
                      <a:pt x="23047" y="9138"/>
                      <a:pt x="22344" y="8924"/>
                    </a:cubicBezTo>
                    <a:cubicBezTo>
                      <a:pt x="21563" y="3871"/>
                      <a:pt x="17193" y="0"/>
                      <a:pt x="11920" y="0"/>
                    </a:cubicBezTo>
                    <a:close/>
                  </a:path>
                </a:pathLst>
              </a:custGeom>
              <a:solidFill>
                <a:srgbClr val="B05A00">
                  <a:alpha val="30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229;p33"/>
              <p:cNvSpPr/>
              <p:nvPr/>
            </p:nvSpPr>
            <p:spPr>
              <a:xfrm>
                <a:off x="2760450" y="1275950"/>
                <a:ext cx="589150" cy="527500"/>
              </a:xfrm>
              <a:custGeom>
                <a:avLst/>
                <a:gdLst/>
                <a:ahLst/>
                <a:cxnLst/>
                <a:rect l="l" t="t" r="r" b="b"/>
                <a:pathLst>
                  <a:path w="23566" h="21100" extrusionOk="0">
                    <a:moveTo>
                      <a:pt x="11920" y="0"/>
                    </a:moveTo>
                    <a:cubicBezTo>
                      <a:pt x="6646" y="0"/>
                      <a:pt x="2311" y="3842"/>
                      <a:pt x="1506" y="8869"/>
                    </a:cubicBezTo>
                    <a:cubicBezTo>
                      <a:pt x="663" y="8949"/>
                      <a:pt x="1" y="9752"/>
                      <a:pt x="1" y="10733"/>
                    </a:cubicBezTo>
                    <a:cubicBezTo>
                      <a:pt x="1" y="11713"/>
                      <a:pt x="698" y="12557"/>
                      <a:pt x="1572" y="12600"/>
                    </a:cubicBezTo>
                    <a:cubicBezTo>
                      <a:pt x="2527" y="17445"/>
                      <a:pt x="6795" y="21099"/>
                      <a:pt x="11920" y="21099"/>
                    </a:cubicBezTo>
                    <a:cubicBezTo>
                      <a:pt x="17044" y="21099"/>
                      <a:pt x="21337" y="17425"/>
                      <a:pt x="22274" y="12560"/>
                    </a:cubicBezTo>
                    <a:cubicBezTo>
                      <a:pt x="23012" y="12375"/>
                      <a:pt x="23565" y="11628"/>
                      <a:pt x="23565" y="10733"/>
                    </a:cubicBezTo>
                    <a:cubicBezTo>
                      <a:pt x="23565" y="9865"/>
                      <a:pt x="23047" y="9138"/>
                      <a:pt x="22344" y="8926"/>
                    </a:cubicBezTo>
                    <a:cubicBezTo>
                      <a:pt x="21563" y="3871"/>
                      <a:pt x="17193" y="0"/>
                      <a:pt x="11920" y="0"/>
                    </a:cubicBezTo>
                    <a:close/>
                  </a:path>
                </a:pathLst>
              </a:custGeom>
              <a:solidFill>
                <a:srgbClr val="FFAE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33"/>
              <p:cNvSpPr/>
              <p:nvPr/>
            </p:nvSpPr>
            <p:spPr>
              <a:xfrm>
                <a:off x="2790000" y="1297900"/>
                <a:ext cx="270775" cy="289125"/>
              </a:xfrm>
              <a:custGeom>
                <a:avLst/>
                <a:gdLst/>
                <a:ahLst/>
                <a:cxnLst/>
                <a:rect l="l" t="t" r="r" b="b"/>
                <a:pathLst>
                  <a:path w="10831" h="11565" extrusionOk="0">
                    <a:moveTo>
                      <a:pt x="10140" y="1"/>
                    </a:moveTo>
                    <a:lnTo>
                      <a:pt x="0" y="7897"/>
                    </a:lnTo>
                    <a:lnTo>
                      <a:pt x="57" y="8070"/>
                    </a:lnTo>
                    <a:lnTo>
                      <a:pt x="231" y="11367"/>
                    </a:lnTo>
                    <a:lnTo>
                      <a:pt x="999" y="11564"/>
                    </a:lnTo>
                    <a:cubicBezTo>
                      <a:pt x="999" y="11564"/>
                      <a:pt x="231" y="7550"/>
                      <a:pt x="3457" y="5554"/>
                    </a:cubicBezTo>
                    <a:cubicBezTo>
                      <a:pt x="5976" y="3996"/>
                      <a:pt x="9056" y="3826"/>
                      <a:pt x="10286" y="3826"/>
                    </a:cubicBezTo>
                    <a:cubicBezTo>
                      <a:pt x="10631" y="3826"/>
                      <a:pt x="10831" y="3839"/>
                      <a:pt x="10831" y="3839"/>
                    </a:cubicBezTo>
                    <a:lnTo>
                      <a:pt x="10140" y="1"/>
                    </a:lnTo>
                    <a:close/>
                  </a:path>
                </a:pathLst>
              </a:custGeom>
              <a:solidFill>
                <a:srgbClr val="B05A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33"/>
              <p:cNvSpPr/>
              <p:nvPr/>
            </p:nvSpPr>
            <p:spPr>
              <a:xfrm>
                <a:off x="3053075" y="1297900"/>
                <a:ext cx="270775" cy="289125"/>
              </a:xfrm>
              <a:custGeom>
                <a:avLst/>
                <a:gdLst/>
                <a:ahLst/>
                <a:cxnLst/>
                <a:rect l="l" t="t" r="r" b="b"/>
                <a:pathLst>
                  <a:path w="10831" h="11565" extrusionOk="0">
                    <a:moveTo>
                      <a:pt x="691" y="1"/>
                    </a:moveTo>
                    <a:lnTo>
                      <a:pt x="0" y="3839"/>
                    </a:lnTo>
                    <a:cubicBezTo>
                      <a:pt x="0" y="3839"/>
                      <a:pt x="200" y="3826"/>
                      <a:pt x="545" y="3826"/>
                    </a:cubicBezTo>
                    <a:cubicBezTo>
                      <a:pt x="1775" y="3826"/>
                      <a:pt x="4856" y="3996"/>
                      <a:pt x="7374" y="5554"/>
                    </a:cubicBezTo>
                    <a:cubicBezTo>
                      <a:pt x="10600" y="7550"/>
                      <a:pt x="9830" y="11564"/>
                      <a:pt x="9830" y="11564"/>
                    </a:cubicBezTo>
                    <a:lnTo>
                      <a:pt x="10600" y="11367"/>
                    </a:lnTo>
                    <a:lnTo>
                      <a:pt x="10774" y="8070"/>
                    </a:lnTo>
                    <a:lnTo>
                      <a:pt x="10831" y="7897"/>
                    </a:lnTo>
                    <a:lnTo>
                      <a:pt x="691" y="1"/>
                    </a:lnTo>
                    <a:close/>
                  </a:path>
                </a:pathLst>
              </a:custGeom>
              <a:solidFill>
                <a:srgbClr val="B05A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32;p33"/>
              <p:cNvSpPr/>
              <p:nvPr/>
            </p:nvSpPr>
            <p:spPr>
              <a:xfrm>
                <a:off x="2787600" y="1233800"/>
                <a:ext cx="536225" cy="265775"/>
              </a:xfrm>
              <a:custGeom>
                <a:avLst/>
                <a:gdLst/>
                <a:ahLst/>
                <a:cxnLst/>
                <a:rect l="l" t="t" r="r" b="b"/>
                <a:pathLst>
                  <a:path w="21449" h="10631" extrusionOk="0">
                    <a:moveTo>
                      <a:pt x="10834" y="1"/>
                    </a:moveTo>
                    <a:cubicBezTo>
                      <a:pt x="8603" y="1"/>
                      <a:pt x="5756" y="361"/>
                      <a:pt x="4029" y="1686"/>
                    </a:cubicBezTo>
                    <a:cubicBezTo>
                      <a:pt x="1759" y="3430"/>
                      <a:pt x="645" y="7472"/>
                      <a:pt x="1" y="10631"/>
                    </a:cubicBezTo>
                    <a:cubicBezTo>
                      <a:pt x="2724" y="8366"/>
                      <a:pt x="6692" y="6037"/>
                      <a:pt x="10834" y="6037"/>
                    </a:cubicBezTo>
                    <a:cubicBezTo>
                      <a:pt x="14976" y="6037"/>
                      <a:pt x="18726" y="8100"/>
                      <a:pt x="21448" y="10364"/>
                    </a:cubicBezTo>
                    <a:cubicBezTo>
                      <a:pt x="20805" y="7209"/>
                      <a:pt x="19905" y="3431"/>
                      <a:pt x="17639" y="1686"/>
                    </a:cubicBezTo>
                    <a:cubicBezTo>
                      <a:pt x="15910" y="358"/>
                      <a:pt x="13065" y="1"/>
                      <a:pt x="1083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33;p33"/>
              <p:cNvSpPr/>
              <p:nvPr/>
            </p:nvSpPr>
            <p:spPr>
              <a:xfrm>
                <a:off x="3058800" y="1245200"/>
                <a:ext cx="265025" cy="259075"/>
              </a:xfrm>
              <a:custGeom>
                <a:avLst/>
                <a:gdLst/>
                <a:ahLst/>
                <a:cxnLst/>
                <a:rect l="l" t="t" r="r" b="b"/>
                <a:pathLst>
                  <a:path w="10601" h="10363" extrusionOk="0">
                    <a:moveTo>
                      <a:pt x="1" y="1"/>
                    </a:moveTo>
                    <a:lnTo>
                      <a:pt x="1" y="6037"/>
                    </a:lnTo>
                    <a:cubicBezTo>
                      <a:pt x="4137" y="6042"/>
                      <a:pt x="7882" y="8102"/>
                      <a:pt x="10600" y="10362"/>
                    </a:cubicBezTo>
                    <a:cubicBezTo>
                      <a:pt x="9957" y="7207"/>
                      <a:pt x="9057" y="3430"/>
                      <a:pt x="6791" y="1686"/>
                    </a:cubicBezTo>
                    <a:cubicBezTo>
                      <a:pt x="5066" y="361"/>
                      <a:pt x="2231" y="2"/>
                      <a:pt x="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234;p33"/>
              <p:cNvSpPr/>
              <p:nvPr/>
            </p:nvSpPr>
            <p:spPr>
              <a:xfrm>
                <a:off x="2991700" y="1294375"/>
                <a:ext cx="121350" cy="105500"/>
              </a:xfrm>
              <a:custGeom>
                <a:avLst/>
                <a:gdLst/>
                <a:ahLst/>
                <a:cxnLst/>
                <a:rect l="l" t="t" r="r" b="b"/>
                <a:pathLst>
                  <a:path w="4854" h="4220" extrusionOk="0">
                    <a:moveTo>
                      <a:pt x="0" y="1"/>
                    </a:moveTo>
                    <a:lnTo>
                      <a:pt x="0" y="4220"/>
                    </a:lnTo>
                    <a:lnTo>
                      <a:pt x="4854" y="4220"/>
                    </a:lnTo>
                    <a:lnTo>
                      <a:pt x="4854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235;p33"/>
              <p:cNvSpPr/>
              <p:nvPr/>
            </p:nvSpPr>
            <p:spPr>
              <a:xfrm>
                <a:off x="2991700" y="1294375"/>
                <a:ext cx="63325" cy="105500"/>
              </a:xfrm>
              <a:custGeom>
                <a:avLst/>
                <a:gdLst/>
                <a:ahLst/>
                <a:cxnLst/>
                <a:rect l="l" t="t" r="r" b="b"/>
                <a:pathLst>
                  <a:path w="2533" h="4220" extrusionOk="0">
                    <a:moveTo>
                      <a:pt x="0" y="1"/>
                    </a:moveTo>
                    <a:lnTo>
                      <a:pt x="0" y="4220"/>
                    </a:lnTo>
                    <a:lnTo>
                      <a:pt x="2532" y="4220"/>
                    </a:lnTo>
                    <a:lnTo>
                      <a:pt x="2532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36;p33"/>
              <p:cNvSpPr/>
              <p:nvPr/>
            </p:nvSpPr>
            <p:spPr>
              <a:xfrm>
                <a:off x="3049725" y="1294375"/>
                <a:ext cx="10600" cy="84425"/>
              </a:xfrm>
              <a:custGeom>
                <a:avLst/>
                <a:gdLst/>
                <a:ahLst/>
                <a:cxnLst/>
                <a:rect l="l" t="t" r="r" b="b"/>
                <a:pathLst>
                  <a:path w="424" h="3377" extrusionOk="0">
                    <a:moveTo>
                      <a:pt x="1" y="1"/>
                    </a:moveTo>
                    <a:lnTo>
                      <a:pt x="1" y="3376"/>
                    </a:lnTo>
                    <a:lnTo>
                      <a:pt x="423" y="3376"/>
                    </a:lnTo>
                    <a:lnTo>
                      <a:pt x="423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37;p33"/>
              <p:cNvSpPr/>
              <p:nvPr/>
            </p:nvSpPr>
            <p:spPr>
              <a:xfrm>
                <a:off x="2783275" y="1385450"/>
                <a:ext cx="550350" cy="134825"/>
              </a:xfrm>
              <a:custGeom>
                <a:avLst/>
                <a:gdLst/>
                <a:ahLst/>
                <a:cxnLst/>
                <a:rect l="l" t="t" r="r" b="b"/>
                <a:pathLst>
                  <a:path w="22014" h="5393" extrusionOk="0">
                    <a:moveTo>
                      <a:pt x="11007" y="0"/>
                    </a:moveTo>
                    <a:cubicBezTo>
                      <a:pt x="8146" y="0"/>
                      <a:pt x="5917" y="163"/>
                      <a:pt x="4202" y="1095"/>
                    </a:cubicBezTo>
                    <a:cubicBezTo>
                      <a:pt x="1840" y="2381"/>
                      <a:pt x="477" y="4614"/>
                      <a:pt x="1" y="5243"/>
                    </a:cubicBezTo>
                    <a:cubicBezTo>
                      <a:pt x="1" y="5243"/>
                      <a:pt x="2376" y="2123"/>
                      <a:pt x="11007" y="2123"/>
                    </a:cubicBezTo>
                    <a:cubicBezTo>
                      <a:pt x="19638" y="2123"/>
                      <a:pt x="22013" y="5392"/>
                      <a:pt x="22013" y="5392"/>
                    </a:cubicBezTo>
                    <a:cubicBezTo>
                      <a:pt x="22013" y="5392"/>
                      <a:pt x="20640" y="2557"/>
                      <a:pt x="17537" y="963"/>
                    </a:cubicBezTo>
                    <a:cubicBezTo>
                      <a:pt x="15859" y="101"/>
                      <a:pt x="13395" y="0"/>
                      <a:pt x="11007" y="0"/>
                    </a:cubicBezTo>
                    <a:close/>
                  </a:path>
                </a:pathLst>
              </a:custGeom>
              <a:solidFill>
                <a:srgbClr val="B05A00">
                  <a:alpha val="30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38;p33"/>
              <p:cNvSpPr/>
              <p:nvPr/>
            </p:nvSpPr>
            <p:spPr>
              <a:xfrm>
                <a:off x="3058800" y="1233800"/>
                <a:ext cx="265025" cy="259100"/>
              </a:xfrm>
              <a:custGeom>
                <a:avLst/>
                <a:gdLst/>
                <a:ahLst/>
                <a:cxnLst/>
                <a:rect l="l" t="t" r="r" b="b"/>
                <a:pathLst>
                  <a:path w="10601" h="10364" extrusionOk="0">
                    <a:moveTo>
                      <a:pt x="1" y="1"/>
                    </a:moveTo>
                    <a:lnTo>
                      <a:pt x="1" y="6037"/>
                    </a:lnTo>
                    <a:cubicBezTo>
                      <a:pt x="4137" y="6043"/>
                      <a:pt x="7882" y="8102"/>
                      <a:pt x="10600" y="10364"/>
                    </a:cubicBezTo>
                    <a:cubicBezTo>
                      <a:pt x="9957" y="7209"/>
                      <a:pt x="9057" y="3431"/>
                      <a:pt x="6791" y="1686"/>
                    </a:cubicBezTo>
                    <a:cubicBezTo>
                      <a:pt x="5066" y="361"/>
                      <a:pt x="2231" y="2"/>
                      <a:pt x="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" name="Google Shape;239;p33"/>
              <p:cNvSpPr/>
              <p:nvPr/>
            </p:nvSpPr>
            <p:spPr>
              <a:xfrm>
                <a:off x="2991700" y="1282975"/>
                <a:ext cx="121350" cy="105550"/>
              </a:xfrm>
              <a:custGeom>
                <a:avLst/>
                <a:gdLst/>
                <a:ahLst/>
                <a:cxnLst/>
                <a:rect l="l" t="t" r="r" b="b"/>
                <a:pathLst>
                  <a:path w="4854" h="4222" extrusionOk="0">
                    <a:moveTo>
                      <a:pt x="0" y="1"/>
                    </a:moveTo>
                    <a:lnTo>
                      <a:pt x="0" y="4221"/>
                    </a:lnTo>
                    <a:lnTo>
                      <a:pt x="4854" y="4221"/>
                    </a:lnTo>
                    <a:lnTo>
                      <a:pt x="485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240;p33"/>
              <p:cNvSpPr/>
              <p:nvPr/>
            </p:nvSpPr>
            <p:spPr>
              <a:xfrm>
                <a:off x="2991700" y="1282975"/>
                <a:ext cx="63325" cy="105550"/>
              </a:xfrm>
              <a:custGeom>
                <a:avLst/>
                <a:gdLst/>
                <a:ahLst/>
                <a:cxnLst/>
                <a:rect l="l" t="t" r="r" b="b"/>
                <a:pathLst>
                  <a:path w="2533" h="4222" extrusionOk="0">
                    <a:moveTo>
                      <a:pt x="0" y="1"/>
                    </a:moveTo>
                    <a:lnTo>
                      <a:pt x="0" y="4221"/>
                    </a:lnTo>
                    <a:lnTo>
                      <a:pt x="2532" y="4221"/>
                    </a:lnTo>
                    <a:lnTo>
                      <a:pt x="253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41;p33"/>
              <p:cNvSpPr/>
              <p:nvPr/>
            </p:nvSpPr>
            <p:spPr>
              <a:xfrm>
                <a:off x="3049725" y="1282975"/>
                <a:ext cx="10600" cy="84425"/>
              </a:xfrm>
              <a:custGeom>
                <a:avLst/>
                <a:gdLst/>
                <a:ahLst/>
                <a:cxnLst/>
                <a:rect l="l" t="t" r="r" b="b"/>
                <a:pathLst>
                  <a:path w="424" h="3377" extrusionOk="0">
                    <a:moveTo>
                      <a:pt x="1" y="1"/>
                    </a:moveTo>
                    <a:lnTo>
                      <a:pt x="1" y="3376"/>
                    </a:lnTo>
                    <a:lnTo>
                      <a:pt x="423" y="3376"/>
                    </a:lnTo>
                    <a:lnTo>
                      <a:pt x="42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42;p33"/>
              <p:cNvSpPr/>
              <p:nvPr/>
            </p:nvSpPr>
            <p:spPr>
              <a:xfrm>
                <a:off x="2783275" y="1374050"/>
                <a:ext cx="550350" cy="134850"/>
              </a:xfrm>
              <a:custGeom>
                <a:avLst/>
                <a:gdLst/>
                <a:ahLst/>
                <a:cxnLst/>
                <a:rect l="l" t="t" r="r" b="b"/>
                <a:pathLst>
                  <a:path w="22014" h="5394" extrusionOk="0">
                    <a:moveTo>
                      <a:pt x="11007" y="0"/>
                    </a:moveTo>
                    <a:cubicBezTo>
                      <a:pt x="8146" y="0"/>
                      <a:pt x="5917" y="163"/>
                      <a:pt x="4202" y="1097"/>
                    </a:cubicBezTo>
                    <a:cubicBezTo>
                      <a:pt x="1840" y="2381"/>
                      <a:pt x="477" y="4614"/>
                      <a:pt x="1" y="5244"/>
                    </a:cubicBezTo>
                    <a:cubicBezTo>
                      <a:pt x="1" y="5244"/>
                      <a:pt x="2376" y="2124"/>
                      <a:pt x="11007" y="2124"/>
                    </a:cubicBezTo>
                    <a:cubicBezTo>
                      <a:pt x="19638" y="2124"/>
                      <a:pt x="22013" y="5394"/>
                      <a:pt x="22013" y="5394"/>
                    </a:cubicBezTo>
                    <a:cubicBezTo>
                      <a:pt x="22013" y="5394"/>
                      <a:pt x="20640" y="2559"/>
                      <a:pt x="17537" y="964"/>
                    </a:cubicBezTo>
                    <a:cubicBezTo>
                      <a:pt x="15859" y="102"/>
                      <a:pt x="13395" y="0"/>
                      <a:pt x="1100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" name="Google Shape;243;p33"/>
              <p:cNvSpPr/>
              <p:nvPr/>
            </p:nvSpPr>
            <p:spPr>
              <a:xfrm>
                <a:off x="2856925" y="1798700"/>
                <a:ext cx="198100" cy="126050"/>
              </a:xfrm>
              <a:custGeom>
                <a:avLst/>
                <a:gdLst/>
                <a:ahLst/>
                <a:cxnLst/>
                <a:rect l="l" t="t" r="r" b="b"/>
                <a:pathLst>
                  <a:path w="7924" h="5042" extrusionOk="0">
                    <a:moveTo>
                      <a:pt x="2273" y="1"/>
                    </a:moveTo>
                    <a:lnTo>
                      <a:pt x="1" y="1762"/>
                    </a:lnTo>
                    <a:lnTo>
                      <a:pt x="5420" y="5041"/>
                    </a:lnTo>
                    <a:cubicBezTo>
                      <a:pt x="5420" y="5041"/>
                      <a:pt x="6558" y="2920"/>
                      <a:pt x="7923" y="1859"/>
                    </a:cubicBezTo>
                    <a:lnTo>
                      <a:pt x="2273" y="1"/>
                    </a:lnTo>
                    <a:close/>
                  </a:path>
                </a:pathLst>
              </a:custGeom>
              <a:solidFill>
                <a:srgbClr val="FF7A00">
                  <a:alpha val="255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" name="Google Shape;244;p33"/>
              <p:cNvSpPr/>
              <p:nvPr/>
            </p:nvSpPr>
            <p:spPr>
              <a:xfrm>
                <a:off x="2856925" y="1787300"/>
                <a:ext cx="198100" cy="126050"/>
              </a:xfrm>
              <a:custGeom>
                <a:avLst/>
                <a:gdLst/>
                <a:ahLst/>
                <a:cxnLst/>
                <a:rect l="l" t="t" r="r" b="b"/>
                <a:pathLst>
                  <a:path w="7924" h="5042" extrusionOk="0">
                    <a:moveTo>
                      <a:pt x="2273" y="1"/>
                    </a:moveTo>
                    <a:lnTo>
                      <a:pt x="1" y="1762"/>
                    </a:lnTo>
                    <a:lnTo>
                      <a:pt x="5420" y="5041"/>
                    </a:lnTo>
                    <a:cubicBezTo>
                      <a:pt x="5420" y="5041"/>
                      <a:pt x="6558" y="2922"/>
                      <a:pt x="7923" y="1859"/>
                    </a:cubicBezTo>
                    <a:lnTo>
                      <a:pt x="227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245;p33"/>
              <p:cNvSpPr/>
              <p:nvPr/>
            </p:nvSpPr>
            <p:spPr>
              <a:xfrm>
                <a:off x="3055025" y="1794900"/>
                <a:ext cx="200050" cy="129850"/>
              </a:xfrm>
              <a:custGeom>
                <a:avLst/>
                <a:gdLst/>
                <a:ahLst/>
                <a:cxnLst/>
                <a:rect l="l" t="t" r="r" b="b"/>
                <a:pathLst>
                  <a:path w="8002" h="5194" extrusionOk="0">
                    <a:moveTo>
                      <a:pt x="5651" y="0"/>
                    </a:moveTo>
                    <a:lnTo>
                      <a:pt x="1" y="2011"/>
                    </a:lnTo>
                    <a:cubicBezTo>
                      <a:pt x="1365" y="3072"/>
                      <a:pt x="2504" y="5193"/>
                      <a:pt x="2504" y="5193"/>
                    </a:cubicBezTo>
                    <a:lnTo>
                      <a:pt x="8002" y="1670"/>
                    </a:lnTo>
                    <a:lnTo>
                      <a:pt x="5651" y="0"/>
                    </a:lnTo>
                    <a:close/>
                  </a:path>
                </a:pathLst>
              </a:custGeom>
              <a:solidFill>
                <a:srgbClr val="FF7A00">
                  <a:alpha val="255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33"/>
              <p:cNvSpPr/>
              <p:nvPr/>
            </p:nvSpPr>
            <p:spPr>
              <a:xfrm>
                <a:off x="3055025" y="1783525"/>
                <a:ext cx="200050" cy="129825"/>
              </a:xfrm>
              <a:custGeom>
                <a:avLst/>
                <a:gdLst/>
                <a:ahLst/>
                <a:cxnLst/>
                <a:rect l="l" t="t" r="r" b="b"/>
                <a:pathLst>
                  <a:path w="8002" h="5193" extrusionOk="0">
                    <a:moveTo>
                      <a:pt x="5651" y="1"/>
                    </a:moveTo>
                    <a:lnTo>
                      <a:pt x="1" y="2010"/>
                    </a:lnTo>
                    <a:cubicBezTo>
                      <a:pt x="1365" y="3073"/>
                      <a:pt x="2504" y="5192"/>
                      <a:pt x="2504" y="5192"/>
                    </a:cubicBezTo>
                    <a:lnTo>
                      <a:pt x="8002" y="1669"/>
                    </a:lnTo>
                    <a:lnTo>
                      <a:pt x="565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47;p33"/>
              <p:cNvSpPr/>
              <p:nvPr/>
            </p:nvSpPr>
            <p:spPr>
              <a:xfrm>
                <a:off x="3044200" y="1914375"/>
                <a:ext cx="28500" cy="28475"/>
              </a:xfrm>
              <a:custGeom>
                <a:avLst/>
                <a:gdLst/>
                <a:ahLst/>
                <a:cxnLst/>
                <a:rect l="l" t="t" r="r" b="b"/>
                <a:pathLst>
                  <a:path w="1140" h="1139" extrusionOk="0">
                    <a:moveTo>
                      <a:pt x="570" y="1"/>
                    </a:moveTo>
                    <a:cubicBezTo>
                      <a:pt x="255" y="1"/>
                      <a:pt x="1" y="255"/>
                      <a:pt x="1" y="570"/>
                    </a:cubicBezTo>
                    <a:cubicBezTo>
                      <a:pt x="1" y="883"/>
                      <a:pt x="255" y="1139"/>
                      <a:pt x="570" y="1139"/>
                    </a:cubicBezTo>
                    <a:cubicBezTo>
                      <a:pt x="884" y="1139"/>
                      <a:pt x="1139" y="883"/>
                      <a:pt x="1139" y="570"/>
                    </a:cubicBezTo>
                    <a:cubicBezTo>
                      <a:pt x="1139" y="255"/>
                      <a:pt x="884" y="1"/>
                      <a:pt x="570" y="1"/>
                    </a:cubicBezTo>
                    <a:close/>
                  </a:path>
                </a:pathLst>
              </a:custGeom>
              <a:solidFill>
                <a:srgbClr val="FF7A00">
                  <a:alpha val="255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33"/>
              <p:cNvSpPr/>
              <p:nvPr/>
            </p:nvSpPr>
            <p:spPr>
              <a:xfrm>
                <a:off x="3044200" y="1908675"/>
                <a:ext cx="28500" cy="28475"/>
              </a:xfrm>
              <a:custGeom>
                <a:avLst/>
                <a:gdLst/>
                <a:ahLst/>
                <a:cxnLst/>
                <a:rect l="l" t="t" r="r" b="b"/>
                <a:pathLst>
                  <a:path w="1140" h="1139" extrusionOk="0">
                    <a:moveTo>
                      <a:pt x="570" y="1"/>
                    </a:moveTo>
                    <a:cubicBezTo>
                      <a:pt x="255" y="1"/>
                      <a:pt x="1" y="255"/>
                      <a:pt x="1" y="570"/>
                    </a:cubicBezTo>
                    <a:cubicBezTo>
                      <a:pt x="1" y="883"/>
                      <a:pt x="255" y="1139"/>
                      <a:pt x="570" y="1139"/>
                    </a:cubicBezTo>
                    <a:cubicBezTo>
                      <a:pt x="884" y="1139"/>
                      <a:pt x="1139" y="883"/>
                      <a:pt x="1139" y="570"/>
                    </a:cubicBezTo>
                    <a:cubicBezTo>
                      <a:pt x="1139" y="255"/>
                      <a:pt x="884" y="1"/>
                      <a:pt x="57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33"/>
              <p:cNvSpPr/>
              <p:nvPr/>
            </p:nvSpPr>
            <p:spPr>
              <a:xfrm>
                <a:off x="3044200" y="1988300"/>
                <a:ext cx="28500" cy="28500"/>
              </a:xfrm>
              <a:custGeom>
                <a:avLst/>
                <a:gdLst/>
                <a:ahLst/>
                <a:cxnLst/>
                <a:rect l="l" t="t" r="r" b="b"/>
                <a:pathLst>
                  <a:path w="1140" h="1140" extrusionOk="0">
                    <a:moveTo>
                      <a:pt x="570" y="1"/>
                    </a:moveTo>
                    <a:cubicBezTo>
                      <a:pt x="255" y="1"/>
                      <a:pt x="1" y="256"/>
                      <a:pt x="1" y="570"/>
                    </a:cubicBezTo>
                    <a:cubicBezTo>
                      <a:pt x="1" y="885"/>
                      <a:pt x="255" y="1139"/>
                      <a:pt x="570" y="1139"/>
                    </a:cubicBezTo>
                    <a:cubicBezTo>
                      <a:pt x="884" y="1139"/>
                      <a:pt x="1139" y="885"/>
                      <a:pt x="1139" y="570"/>
                    </a:cubicBezTo>
                    <a:cubicBezTo>
                      <a:pt x="1139" y="256"/>
                      <a:pt x="884" y="1"/>
                      <a:pt x="570" y="1"/>
                    </a:cubicBezTo>
                    <a:close/>
                  </a:path>
                </a:pathLst>
              </a:custGeom>
              <a:solidFill>
                <a:srgbClr val="FF7A00">
                  <a:alpha val="255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250;p33"/>
              <p:cNvSpPr/>
              <p:nvPr/>
            </p:nvSpPr>
            <p:spPr>
              <a:xfrm>
                <a:off x="3044200" y="1982650"/>
                <a:ext cx="28500" cy="28450"/>
              </a:xfrm>
              <a:custGeom>
                <a:avLst/>
                <a:gdLst/>
                <a:ahLst/>
                <a:cxnLst/>
                <a:rect l="l" t="t" r="r" b="b"/>
                <a:pathLst>
                  <a:path w="1140" h="1138" extrusionOk="0">
                    <a:moveTo>
                      <a:pt x="570" y="0"/>
                    </a:moveTo>
                    <a:cubicBezTo>
                      <a:pt x="255" y="0"/>
                      <a:pt x="1" y="254"/>
                      <a:pt x="1" y="568"/>
                    </a:cubicBezTo>
                    <a:cubicBezTo>
                      <a:pt x="1" y="883"/>
                      <a:pt x="255" y="1137"/>
                      <a:pt x="570" y="1137"/>
                    </a:cubicBezTo>
                    <a:cubicBezTo>
                      <a:pt x="884" y="1137"/>
                      <a:pt x="1139" y="883"/>
                      <a:pt x="1139" y="568"/>
                    </a:cubicBezTo>
                    <a:cubicBezTo>
                      <a:pt x="1139" y="254"/>
                      <a:pt x="884" y="0"/>
                      <a:pt x="57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51" name="Google Shape;251;p33"/>
          <p:cNvGrpSpPr/>
          <p:nvPr/>
        </p:nvGrpSpPr>
        <p:grpSpPr>
          <a:xfrm flipH="1">
            <a:off x="7098882" y="303713"/>
            <a:ext cx="1420261" cy="1164496"/>
            <a:chOff x="4672513" y="850735"/>
            <a:chExt cx="1420261" cy="1164496"/>
          </a:xfrm>
        </p:grpSpPr>
        <p:sp>
          <p:nvSpPr>
            <p:cNvPr id="252" name="Google Shape;252;p33"/>
            <p:cNvSpPr/>
            <p:nvPr/>
          </p:nvSpPr>
          <p:spPr>
            <a:xfrm>
              <a:off x="4672513" y="850778"/>
              <a:ext cx="1420261" cy="1164409"/>
            </a:xfrm>
            <a:custGeom>
              <a:avLst/>
              <a:gdLst/>
              <a:ahLst/>
              <a:cxnLst/>
              <a:rect l="l" t="t" r="r" b="b"/>
              <a:pathLst>
                <a:path w="32865" h="26943" extrusionOk="0">
                  <a:moveTo>
                    <a:pt x="9470" y="0"/>
                  </a:moveTo>
                  <a:cubicBezTo>
                    <a:pt x="9293" y="0"/>
                    <a:pt x="9123" y="29"/>
                    <a:pt x="8964" y="83"/>
                  </a:cubicBezTo>
                  <a:lnTo>
                    <a:pt x="8964" y="1098"/>
                  </a:lnTo>
                  <a:cubicBezTo>
                    <a:pt x="8205" y="1423"/>
                    <a:pt x="7569" y="2361"/>
                    <a:pt x="7253" y="3579"/>
                  </a:cubicBezTo>
                  <a:lnTo>
                    <a:pt x="5617" y="3579"/>
                  </a:lnTo>
                  <a:cubicBezTo>
                    <a:pt x="5492" y="3579"/>
                    <a:pt x="5368" y="3593"/>
                    <a:pt x="5249" y="3619"/>
                  </a:cubicBezTo>
                  <a:cubicBezTo>
                    <a:pt x="4515" y="3721"/>
                    <a:pt x="3954" y="4356"/>
                    <a:pt x="3790" y="5094"/>
                  </a:cubicBezTo>
                  <a:cubicBezTo>
                    <a:pt x="3787" y="5110"/>
                    <a:pt x="3783" y="5126"/>
                    <a:pt x="3780" y="5144"/>
                  </a:cubicBezTo>
                  <a:cubicBezTo>
                    <a:pt x="3771" y="5186"/>
                    <a:pt x="3766" y="5229"/>
                    <a:pt x="3760" y="5272"/>
                  </a:cubicBezTo>
                  <a:cubicBezTo>
                    <a:pt x="3758" y="5286"/>
                    <a:pt x="3755" y="5299"/>
                    <a:pt x="3754" y="5312"/>
                  </a:cubicBezTo>
                  <a:cubicBezTo>
                    <a:pt x="3747" y="5386"/>
                    <a:pt x="3741" y="5460"/>
                    <a:pt x="3741" y="5534"/>
                  </a:cubicBezTo>
                  <a:lnTo>
                    <a:pt x="3741" y="6076"/>
                  </a:lnTo>
                  <a:cubicBezTo>
                    <a:pt x="3741" y="6423"/>
                    <a:pt x="3858" y="6715"/>
                    <a:pt x="4040" y="6970"/>
                  </a:cubicBezTo>
                  <a:cubicBezTo>
                    <a:pt x="4120" y="7088"/>
                    <a:pt x="4211" y="7197"/>
                    <a:pt x="4317" y="7293"/>
                  </a:cubicBezTo>
                  <a:cubicBezTo>
                    <a:pt x="4319" y="7295"/>
                    <a:pt x="4320" y="7297"/>
                    <a:pt x="4322" y="7298"/>
                  </a:cubicBezTo>
                  <a:lnTo>
                    <a:pt x="4323" y="7298"/>
                  </a:lnTo>
                  <a:cubicBezTo>
                    <a:pt x="4399" y="7367"/>
                    <a:pt x="4480" y="7429"/>
                    <a:pt x="4565" y="7484"/>
                  </a:cubicBezTo>
                  <a:cubicBezTo>
                    <a:pt x="2433" y="11102"/>
                    <a:pt x="2876" y="16625"/>
                    <a:pt x="3061" y="18230"/>
                  </a:cubicBezTo>
                  <a:cubicBezTo>
                    <a:pt x="1268" y="19080"/>
                    <a:pt x="23" y="20896"/>
                    <a:pt x="1" y="23007"/>
                  </a:cubicBezTo>
                  <a:lnTo>
                    <a:pt x="1470" y="23007"/>
                  </a:lnTo>
                  <a:cubicBezTo>
                    <a:pt x="1470" y="23010"/>
                    <a:pt x="1470" y="23013"/>
                    <a:pt x="1470" y="23016"/>
                  </a:cubicBezTo>
                  <a:cubicBezTo>
                    <a:pt x="1470" y="25185"/>
                    <a:pt x="3228" y="26943"/>
                    <a:pt x="5399" y="26943"/>
                  </a:cubicBezTo>
                  <a:cubicBezTo>
                    <a:pt x="7568" y="26943"/>
                    <a:pt x="9326" y="25185"/>
                    <a:pt x="9326" y="23016"/>
                  </a:cubicBezTo>
                  <a:cubicBezTo>
                    <a:pt x="9326" y="23013"/>
                    <a:pt x="9325" y="23010"/>
                    <a:pt x="9325" y="23007"/>
                  </a:cubicBezTo>
                  <a:lnTo>
                    <a:pt x="10689" y="23007"/>
                  </a:lnTo>
                  <a:cubicBezTo>
                    <a:pt x="10689" y="23001"/>
                    <a:pt x="10689" y="22997"/>
                    <a:pt x="10689" y="22991"/>
                  </a:cubicBezTo>
                  <a:lnTo>
                    <a:pt x="16769" y="22991"/>
                  </a:lnTo>
                  <a:cubicBezTo>
                    <a:pt x="16769" y="22997"/>
                    <a:pt x="16769" y="23001"/>
                    <a:pt x="16769" y="23007"/>
                  </a:cubicBezTo>
                  <a:lnTo>
                    <a:pt x="18223" y="23007"/>
                  </a:lnTo>
                  <a:cubicBezTo>
                    <a:pt x="18223" y="23010"/>
                    <a:pt x="18223" y="23013"/>
                    <a:pt x="18223" y="23016"/>
                  </a:cubicBezTo>
                  <a:cubicBezTo>
                    <a:pt x="18223" y="25185"/>
                    <a:pt x="19981" y="26943"/>
                    <a:pt x="22150" y="26943"/>
                  </a:cubicBezTo>
                  <a:cubicBezTo>
                    <a:pt x="24319" y="26943"/>
                    <a:pt x="26077" y="25185"/>
                    <a:pt x="26077" y="23016"/>
                  </a:cubicBezTo>
                  <a:cubicBezTo>
                    <a:pt x="26077" y="23013"/>
                    <a:pt x="26077" y="23010"/>
                    <a:pt x="26077" y="23007"/>
                  </a:cubicBezTo>
                  <a:lnTo>
                    <a:pt x="27458" y="23007"/>
                  </a:lnTo>
                  <a:cubicBezTo>
                    <a:pt x="27439" y="21252"/>
                    <a:pt x="26574" y="19700"/>
                    <a:pt x="25252" y="18739"/>
                  </a:cubicBezTo>
                  <a:cubicBezTo>
                    <a:pt x="25419" y="18254"/>
                    <a:pt x="25579" y="17751"/>
                    <a:pt x="25715" y="17243"/>
                  </a:cubicBezTo>
                  <a:cubicBezTo>
                    <a:pt x="26173" y="15558"/>
                    <a:pt x="26218" y="13813"/>
                    <a:pt x="26177" y="12653"/>
                  </a:cubicBezTo>
                  <a:lnTo>
                    <a:pt x="32864" y="12653"/>
                  </a:lnTo>
                  <a:lnTo>
                    <a:pt x="32864" y="11387"/>
                  </a:lnTo>
                  <a:lnTo>
                    <a:pt x="32864" y="11385"/>
                  </a:lnTo>
                  <a:lnTo>
                    <a:pt x="31809" y="11385"/>
                  </a:lnTo>
                  <a:lnTo>
                    <a:pt x="31809" y="1890"/>
                  </a:lnTo>
                  <a:lnTo>
                    <a:pt x="21258" y="1890"/>
                  </a:lnTo>
                  <a:lnTo>
                    <a:pt x="21258" y="11298"/>
                  </a:lnTo>
                  <a:lnTo>
                    <a:pt x="20132" y="11298"/>
                  </a:lnTo>
                  <a:cubicBezTo>
                    <a:pt x="19982" y="11298"/>
                    <a:pt x="19837" y="11301"/>
                    <a:pt x="19696" y="11305"/>
                  </a:cubicBezTo>
                  <a:cubicBezTo>
                    <a:pt x="19648" y="11307"/>
                    <a:pt x="19605" y="11310"/>
                    <a:pt x="19558" y="11313"/>
                  </a:cubicBezTo>
                  <a:cubicBezTo>
                    <a:pt x="19465" y="11317"/>
                    <a:pt x="19374" y="11321"/>
                    <a:pt x="19284" y="11327"/>
                  </a:cubicBezTo>
                  <a:cubicBezTo>
                    <a:pt x="19232" y="11330"/>
                    <a:pt x="19181" y="11336"/>
                    <a:pt x="19129" y="11340"/>
                  </a:cubicBezTo>
                  <a:cubicBezTo>
                    <a:pt x="19050" y="11346"/>
                    <a:pt x="18972" y="11353"/>
                    <a:pt x="18898" y="11360"/>
                  </a:cubicBezTo>
                  <a:cubicBezTo>
                    <a:pt x="18844" y="11366"/>
                    <a:pt x="18793" y="11375"/>
                    <a:pt x="18741" y="11381"/>
                  </a:cubicBezTo>
                  <a:cubicBezTo>
                    <a:pt x="18671" y="11390"/>
                    <a:pt x="18602" y="11398"/>
                    <a:pt x="18535" y="11408"/>
                  </a:cubicBezTo>
                  <a:cubicBezTo>
                    <a:pt x="18483" y="11417"/>
                    <a:pt x="18432" y="11426"/>
                    <a:pt x="18382" y="11435"/>
                  </a:cubicBezTo>
                  <a:cubicBezTo>
                    <a:pt x="18318" y="11446"/>
                    <a:pt x="18255" y="11456"/>
                    <a:pt x="18194" y="11468"/>
                  </a:cubicBezTo>
                  <a:cubicBezTo>
                    <a:pt x="18143" y="11478"/>
                    <a:pt x="18095" y="11490"/>
                    <a:pt x="18047" y="11500"/>
                  </a:cubicBezTo>
                  <a:cubicBezTo>
                    <a:pt x="17989" y="11513"/>
                    <a:pt x="17931" y="11526"/>
                    <a:pt x="17874" y="11540"/>
                  </a:cubicBezTo>
                  <a:cubicBezTo>
                    <a:pt x="17826" y="11552"/>
                    <a:pt x="17781" y="11565"/>
                    <a:pt x="17736" y="11578"/>
                  </a:cubicBezTo>
                  <a:cubicBezTo>
                    <a:pt x="17681" y="11593"/>
                    <a:pt x="17627" y="11609"/>
                    <a:pt x="17575" y="11625"/>
                  </a:cubicBezTo>
                  <a:cubicBezTo>
                    <a:pt x="17532" y="11638"/>
                    <a:pt x="17488" y="11652"/>
                    <a:pt x="17446" y="11667"/>
                  </a:cubicBezTo>
                  <a:cubicBezTo>
                    <a:pt x="17395" y="11684"/>
                    <a:pt x="17346" y="11702"/>
                    <a:pt x="17296" y="11719"/>
                  </a:cubicBezTo>
                  <a:cubicBezTo>
                    <a:pt x="17256" y="11735"/>
                    <a:pt x="17215" y="11751"/>
                    <a:pt x="17174" y="11767"/>
                  </a:cubicBezTo>
                  <a:cubicBezTo>
                    <a:pt x="17128" y="11786"/>
                    <a:pt x="17083" y="11805"/>
                    <a:pt x="17038" y="11825"/>
                  </a:cubicBezTo>
                  <a:cubicBezTo>
                    <a:pt x="16999" y="11842"/>
                    <a:pt x="16961" y="11860"/>
                    <a:pt x="16923" y="11877"/>
                  </a:cubicBezTo>
                  <a:cubicBezTo>
                    <a:pt x="16880" y="11898"/>
                    <a:pt x="16838" y="11919"/>
                    <a:pt x="16796" y="11941"/>
                  </a:cubicBezTo>
                  <a:cubicBezTo>
                    <a:pt x="16761" y="11960"/>
                    <a:pt x="16724" y="11977"/>
                    <a:pt x="16690" y="11998"/>
                  </a:cubicBezTo>
                  <a:cubicBezTo>
                    <a:pt x="16650" y="12020"/>
                    <a:pt x="16611" y="12043"/>
                    <a:pt x="16572" y="12066"/>
                  </a:cubicBezTo>
                  <a:cubicBezTo>
                    <a:pt x="16539" y="12086"/>
                    <a:pt x="16507" y="12107"/>
                    <a:pt x="16475" y="12127"/>
                  </a:cubicBezTo>
                  <a:cubicBezTo>
                    <a:pt x="16437" y="12152"/>
                    <a:pt x="16401" y="12176"/>
                    <a:pt x="16364" y="12201"/>
                  </a:cubicBezTo>
                  <a:cubicBezTo>
                    <a:pt x="16334" y="12223"/>
                    <a:pt x="16303" y="12245"/>
                    <a:pt x="16274" y="12266"/>
                  </a:cubicBezTo>
                  <a:cubicBezTo>
                    <a:pt x="16240" y="12293"/>
                    <a:pt x="16206" y="12319"/>
                    <a:pt x="16173" y="12346"/>
                  </a:cubicBezTo>
                  <a:cubicBezTo>
                    <a:pt x="16145" y="12368"/>
                    <a:pt x="16116" y="12390"/>
                    <a:pt x="16090" y="12413"/>
                  </a:cubicBezTo>
                  <a:cubicBezTo>
                    <a:pt x="16057" y="12442"/>
                    <a:pt x="16025" y="12471"/>
                    <a:pt x="15994" y="12500"/>
                  </a:cubicBezTo>
                  <a:cubicBezTo>
                    <a:pt x="15969" y="12523"/>
                    <a:pt x="15943" y="12545"/>
                    <a:pt x="15920" y="12568"/>
                  </a:cubicBezTo>
                  <a:cubicBezTo>
                    <a:pt x="15888" y="12599"/>
                    <a:pt x="15859" y="12631"/>
                    <a:pt x="15829" y="12663"/>
                  </a:cubicBezTo>
                  <a:cubicBezTo>
                    <a:pt x="15807" y="12686"/>
                    <a:pt x="15784" y="12708"/>
                    <a:pt x="15763" y="12732"/>
                  </a:cubicBezTo>
                  <a:cubicBezTo>
                    <a:pt x="15731" y="12766"/>
                    <a:pt x="15704" y="12801"/>
                    <a:pt x="15675" y="12836"/>
                  </a:cubicBezTo>
                  <a:cubicBezTo>
                    <a:pt x="15656" y="12857"/>
                    <a:pt x="15637" y="12879"/>
                    <a:pt x="15618" y="12902"/>
                  </a:cubicBezTo>
                  <a:cubicBezTo>
                    <a:pt x="15586" y="12943"/>
                    <a:pt x="15554" y="12986"/>
                    <a:pt x="15524" y="13029"/>
                  </a:cubicBezTo>
                  <a:cubicBezTo>
                    <a:pt x="15512" y="13046"/>
                    <a:pt x="15498" y="13062"/>
                    <a:pt x="15486" y="13079"/>
                  </a:cubicBezTo>
                  <a:cubicBezTo>
                    <a:pt x="15444" y="13139"/>
                    <a:pt x="15403" y="13200"/>
                    <a:pt x="15366" y="13261"/>
                  </a:cubicBezTo>
                  <a:cubicBezTo>
                    <a:pt x="15354" y="13280"/>
                    <a:pt x="15344" y="13299"/>
                    <a:pt x="15332" y="13316"/>
                  </a:cubicBezTo>
                  <a:cubicBezTo>
                    <a:pt x="15306" y="13361"/>
                    <a:pt x="15278" y="13406"/>
                    <a:pt x="15254" y="13451"/>
                  </a:cubicBezTo>
                  <a:cubicBezTo>
                    <a:pt x="15239" y="13477"/>
                    <a:pt x="15226" y="13503"/>
                    <a:pt x="15213" y="13528"/>
                  </a:cubicBezTo>
                  <a:cubicBezTo>
                    <a:pt x="15193" y="13567"/>
                    <a:pt x="15171" y="13606"/>
                    <a:pt x="15152" y="13646"/>
                  </a:cubicBezTo>
                  <a:cubicBezTo>
                    <a:pt x="15138" y="13675"/>
                    <a:pt x="15123" y="13704"/>
                    <a:pt x="15110" y="13733"/>
                  </a:cubicBezTo>
                  <a:cubicBezTo>
                    <a:pt x="15093" y="13770"/>
                    <a:pt x="15074" y="13808"/>
                    <a:pt x="15058" y="13846"/>
                  </a:cubicBezTo>
                  <a:cubicBezTo>
                    <a:pt x="15043" y="13876"/>
                    <a:pt x="15030" y="13907"/>
                    <a:pt x="15017" y="13939"/>
                  </a:cubicBezTo>
                  <a:cubicBezTo>
                    <a:pt x="15001" y="13975"/>
                    <a:pt x="14985" y="14013"/>
                    <a:pt x="14971" y="14049"/>
                  </a:cubicBezTo>
                  <a:cubicBezTo>
                    <a:pt x="14958" y="14081"/>
                    <a:pt x="14944" y="14115"/>
                    <a:pt x="14933" y="14146"/>
                  </a:cubicBezTo>
                  <a:cubicBezTo>
                    <a:pt x="14918" y="14184"/>
                    <a:pt x="14904" y="14221"/>
                    <a:pt x="14891" y="14258"/>
                  </a:cubicBezTo>
                  <a:cubicBezTo>
                    <a:pt x="14878" y="14290"/>
                    <a:pt x="14866" y="14325"/>
                    <a:pt x="14854" y="14358"/>
                  </a:cubicBezTo>
                  <a:cubicBezTo>
                    <a:pt x="14841" y="14395"/>
                    <a:pt x="14828" y="14432"/>
                    <a:pt x="14815" y="14469"/>
                  </a:cubicBezTo>
                  <a:cubicBezTo>
                    <a:pt x="14804" y="14504"/>
                    <a:pt x="14792" y="14538"/>
                    <a:pt x="14780" y="14573"/>
                  </a:cubicBezTo>
                  <a:cubicBezTo>
                    <a:pt x="14769" y="14610"/>
                    <a:pt x="14757" y="14646"/>
                    <a:pt x="14746" y="14684"/>
                  </a:cubicBezTo>
                  <a:cubicBezTo>
                    <a:pt x="14734" y="14718"/>
                    <a:pt x="14724" y="14755"/>
                    <a:pt x="14712" y="14791"/>
                  </a:cubicBezTo>
                  <a:cubicBezTo>
                    <a:pt x="14701" y="14827"/>
                    <a:pt x="14690" y="14864"/>
                    <a:pt x="14680" y="14900"/>
                  </a:cubicBezTo>
                  <a:cubicBezTo>
                    <a:pt x="14669" y="14938"/>
                    <a:pt x="14658" y="14974"/>
                    <a:pt x="14647" y="15012"/>
                  </a:cubicBezTo>
                  <a:cubicBezTo>
                    <a:pt x="14637" y="15047"/>
                    <a:pt x="14627" y="15083"/>
                    <a:pt x="14616" y="15119"/>
                  </a:cubicBezTo>
                  <a:cubicBezTo>
                    <a:pt x="14606" y="15158"/>
                    <a:pt x="14595" y="15198"/>
                    <a:pt x="14584" y="15237"/>
                  </a:cubicBezTo>
                  <a:cubicBezTo>
                    <a:pt x="14574" y="15270"/>
                    <a:pt x="14566" y="15304"/>
                    <a:pt x="14557" y="15337"/>
                  </a:cubicBezTo>
                  <a:lnTo>
                    <a:pt x="14521" y="15471"/>
                  </a:lnTo>
                  <a:cubicBezTo>
                    <a:pt x="14513" y="15495"/>
                    <a:pt x="14507" y="15520"/>
                    <a:pt x="14500" y="15545"/>
                  </a:cubicBezTo>
                  <a:cubicBezTo>
                    <a:pt x="14474" y="15646"/>
                    <a:pt x="14447" y="15749"/>
                    <a:pt x="14419" y="15851"/>
                  </a:cubicBezTo>
                  <a:cubicBezTo>
                    <a:pt x="14417" y="15854"/>
                    <a:pt x="14417" y="15858"/>
                    <a:pt x="14416" y="15861"/>
                  </a:cubicBezTo>
                  <a:cubicBezTo>
                    <a:pt x="14375" y="16014"/>
                    <a:pt x="14335" y="16166"/>
                    <a:pt x="14291" y="16318"/>
                  </a:cubicBezTo>
                  <a:cubicBezTo>
                    <a:pt x="14024" y="17262"/>
                    <a:pt x="13763" y="18288"/>
                    <a:pt x="13543" y="19193"/>
                  </a:cubicBezTo>
                  <a:lnTo>
                    <a:pt x="9365" y="19193"/>
                  </a:lnTo>
                  <a:cubicBezTo>
                    <a:pt x="8641" y="17773"/>
                    <a:pt x="7835" y="15788"/>
                    <a:pt x="7623" y="13670"/>
                  </a:cubicBezTo>
                  <a:cubicBezTo>
                    <a:pt x="7423" y="11686"/>
                    <a:pt x="7418" y="9511"/>
                    <a:pt x="7465" y="7799"/>
                  </a:cubicBezTo>
                  <a:lnTo>
                    <a:pt x="9219" y="7799"/>
                  </a:lnTo>
                  <a:cubicBezTo>
                    <a:pt x="10213" y="7799"/>
                    <a:pt x="10919" y="7020"/>
                    <a:pt x="10919" y="6025"/>
                  </a:cubicBezTo>
                  <a:lnTo>
                    <a:pt x="10919" y="5485"/>
                  </a:lnTo>
                  <a:cubicBezTo>
                    <a:pt x="10919" y="4491"/>
                    <a:pt x="10213" y="3579"/>
                    <a:pt x="9219" y="3579"/>
                  </a:cubicBezTo>
                  <a:lnTo>
                    <a:pt x="7992" y="3579"/>
                  </a:lnTo>
                  <a:cubicBezTo>
                    <a:pt x="8221" y="2795"/>
                    <a:pt x="8588" y="2227"/>
                    <a:pt x="8964" y="1931"/>
                  </a:cubicBezTo>
                  <a:lnTo>
                    <a:pt x="8964" y="3158"/>
                  </a:lnTo>
                  <a:cubicBezTo>
                    <a:pt x="9123" y="3211"/>
                    <a:pt x="9293" y="3242"/>
                    <a:pt x="9470" y="3242"/>
                  </a:cubicBezTo>
                  <a:lnTo>
                    <a:pt x="9538" y="3242"/>
                  </a:lnTo>
                  <a:cubicBezTo>
                    <a:pt x="10415" y="3242"/>
                    <a:pt x="11125" y="2531"/>
                    <a:pt x="11125" y="1655"/>
                  </a:cubicBezTo>
                  <a:lnTo>
                    <a:pt x="11125" y="1587"/>
                  </a:lnTo>
                  <a:cubicBezTo>
                    <a:pt x="11125" y="710"/>
                    <a:pt x="10415" y="0"/>
                    <a:pt x="9538" y="0"/>
                  </a:cubicBezTo>
                  <a:close/>
                </a:path>
              </a:pathLst>
            </a:custGeom>
            <a:solidFill>
              <a:schemeClr val="accent5"/>
            </a:solidFill>
            <a:ln w="1143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3" name="Google Shape;253;p33"/>
            <p:cNvGrpSpPr/>
            <p:nvPr/>
          </p:nvGrpSpPr>
          <p:grpSpPr>
            <a:xfrm>
              <a:off x="4672524" y="850735"/>
              <a:ext cx="1420218" cy="1164496"/>
              <a:chOff x="2644900" y="3762450"/>
              <a:chExt cx="821600" cy="673625"/>
            </a:xfrm>
          </p:grpSpPr>
          <p:sp>
            <p:nvSpPr>
              <p:cNvPr id="254" name="Google Shape;254;p33"/>
              <p:cNvSpPr/>
              <p:nvPr/>
            </p:nvSpPr>
            <p:spPr>
              <a:xfrm>
                <a:off x="3176325" y="3809750"/>
                <a:ext cx="263775" cy="237400"/>
              </a:xfrm>
              <a:custGeom>
                <a:avLst/>
                <a:gdLst/>
                <a:ahLst/>
                <a:cxnLst/>
                <a:rect l="l" t="t" r="r" b="b"/>
                <a:pathLst>
                  <a:path w="10551" h="9496" extrusionOk="0">
                    <a:moveTo>
                      <a:pt x="1" y="0"/>
                    </a:moveTo>
                    <a:lnTo>
                      <a:pt x="1" y="9495"/>
                    </a:lnTo>
                    <a:lnTo>
                      <a:pt x="10551" y="9495"/>
                    </a:lnTo>
                    <a:lnTo>
                      <a:pt x="1055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255;p33"/>
              <p:cNvSpPr/>
              <p:nvPr/>
            </p:nvSpPr>
            <p:spPr>
              <a:xfrm>
                <a:off x="3176325" y="3809750"/>
                <a:ext cx="131925" cy="237400"/>
              </a:xfrm>
              <a:custGeom>
                <a:avLst/>
                <a:gdLst/>
                <a:ahLst/>
                <a:cxnLst/>
                <a:rect l="l" t="t" r="r" b="b"/>
                <a:pathLst>
                  <a:path w="5277" h="9496" extrusionOk="0">
                    <a:moveTo>
                      <a:pt x="1" y="0"/>
                    </a:moveTo>
                    <a:lnTo>
                      <a:pt x="1" y="9495"/>
                    </a:lnTo>
                    <a:lnTo>
                      <a:pt x="5276" y="9495"/>
                    </a:lnTo>
                    <a:lnTo>
                      <a:pt x="527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33"/>
              <p:cNvSpPr/>
              <p:nvPr/>
            </p:nvSpPr>
            <p:spPr>
              <a:xfrm>
                <a:off x="3292400" y="3809750"/>
                <a:ext cx="31675" cy="68575"/>
              </a:xfrm>
              <a:custGeom>
                <a:avLst/>
                <a:gdLst/>
                <a:ahLst/>
                <a:cxnLst/>
                <a:rect l="l" t="t" r="r" b="b"/>
                <a:pathLst>
                  <a:path w="1267" h="2743" extrusionOk="0">
                    <a:moveTo>
                      <a:pt x="0" y="0"/>
                    </a:moveTo>
                    <a:lnTo>
                      <a:pt x="0" y="2743"/>
                    </a:lnTo>
                    <a:lnTo>
                      <a:pt x="1266" y="2743"/>
                    </a:lnTo>
                    <a:lnTo>
                      <a:pt x="126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33"/>
              <p:cNvSpPr/>
              <p:nvPr/>
            </p:nvSpPr>
            <p:spPr>
              <a:xfrm>
                <a:off x="3292400" y="3978550"/>
                <a:ext cx="31675" cy="68600"/>
              </a:xfrm>
              <a:custGeom>
                <a:avLst/>
                <a:gdLst/>
                <a:ahLst/>
                <a:cxnLst/>
                <a:rect l="l" t="t" r="r" b="b"/>
                <a:pathLst>
                  <a:path w="1267" h="2744" extrusionOk="0">
                    <a:moveTo>
                      <a:pt x="0" y="1"/>
                    </a:moveTo>
                    <a:lnTo>
                      <a:pt x="0" y="2743"/>
                    </a:lnTo>
                    <a:lnTo>
                      <a:pt x="1266" y="2743"/>
                    </a:lnTo>
                    <a:lnTo>
                      <a:pt x="126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33"/>
              <p:cNvSpPr/>
              <p:nvPr/>
            </p:nvSpPr>
            <p:spPr>
              <a:xfrm>
                <a:off x="2820775" y="3786725"/>
                <a:ext cx="62700" cy="108400"/>
              </a:xfrm>
              <a:custGeom>
                <a:avLst/>
                <a:gdLst/>
                <a:ahLst/>
                <a:cxnLst/>
                <a:rect l="l" t="t" r="r" b="b"/>
                <a:pathLst>
                  <a:path w="2508" h="4336" extrusionOk="0">
                    <a:moveTo>
                      <a:pt x="2508" y="1"/>
                    </a:moveTo>
                    <a:cubicBezTo>
                      <a:pt x="1149" y="1"/>
                      <a:pt x="1" y="1986"/>
                      <a:pt x="1" y="4336"/>
                    </a:cubicBezTo>
                    <a:lnTo>
                      <a:pt x="721" y="4336"/>
                    </a:lnTo>
                    <a:cubicBezTo>
                      <a:pt x="721" y="2097"/>
                      <a:pt x="1762" y="721"/>
                      <a:pt x="2508" y="721"/>
                    </a:cubicBezTo>
                    <a:lnTo>
                      <a:pt x="250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259;p33"/>
              <p:cNvSpPr/>
              <p:nvPr/>
            </p:nvSpPr>
            <p:spPr>
              <a:xfrm>
                <a:off x="2868975" y="3762450"/>
                <a:ext cx="54075" cy="81075"/>
              </a:xfrm>
              <a:custGeom>
                <a:avLst/>
                <a:gdLst/>
                <a:ahLst/>
                <a:cxnLst/>
                <a:rect l="l" t="t" r="r" b="b"/>
                <a:pathLst>
                  <a:path w="2163" h="3243" extrusionOk="0">
                    <a:moveTo>
                      <a:pt x="507" y="1"/>
                    </a:moveTo>
                    <a:cubicBezTo>
                      <a:pt x="330" y="1"/>
                      <a:pt x="160" y="31"/>
                      <a:pt x="1" y="85"/>
                    </a:cubicBezTo>
                    <a:lnTo>
                      <a:pt x="1" y="3160"/>
                    </a:lnTo>
                    <a:cubicBezTo>
                      <a:pt x="160" y="3213"/>
                      <a:pt x="330" y="3243"/>
                      <a:pt x="507" y="3243"/>
                    </a:cubicBezTo>
                    <a:lnTo>
                      <a:pt x="576" y="3243"/>
                    </a:lnTo>
                    <a:cubicBezTo>
                      <a:pt x="1451" y="3243"/>
                      <a:pt x="2162" y="2533"/>
                      <a:pt x="2162" y="1656"/>
                    </a:cubicBezTo>
                    <a:lnTo>
                      <a:pt x="2162" y="1587"/>
                    </a:lnTo>
                    <a:cubicBezTo>
                      <a:pt x="2162" y="712"/>
                      <a:pt x="1451" y="1"/>
                      <a:pt x="57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260;p33"/>
              <p:cNvSpPr/>
              <p:nvPr/>
            </p:nvSpPr>
            <p:spPr>
              <a:xfrm>
                <a:off x="2970725" y="4044950"/>
                <a:ext cx="336575" cy="252200"/>
              </a:xfrm>
              <a:custGeom>
                <a:avLst/>
                <a:gdLst/>
                <a:ahLst/>
                <a:cxnLst/>
                <a:rect l="l" t="t" r="r" b="b"/>
                <a:pathLst>
                  <a:path w="13463" h="10088" extrusionOk="0">
                    <a:moveTo>
                      <a:pt x="7098" y="0"/>
                    </a:moveTo>
                    <a:cubicBezTo>
                      <a:pt x="2175" y="0"/>
                      <a:pt x="1948" y="2583"/>
                      <a:pt x="1259" y="5020"/>
                    </a:cubicBezTo>
                    <a:cubicBezTo>
                      <a:pt x="713" y="6947"/>
                      <a:pt x="193" y="9220"/>
                      <a:pt x="0" y="10087"/>
                    </a:cubicBezTo>
                    <a:lnTo>
                      <a:pt x="11173" y="10087"/>
                    </a:lnTo>
                    <a:cubicBezTo>
                      <a:pt x="11648" y="9019"/>
                      <a:pt x="12261" y="7500"/>
                      <a:pt x="12682" y="5945"/>
                    </a:cubicBezTo>
                    <a:cubicBezTo>
                      <a:pt x="13463" y="3062"/>
                      <a:pt x="13043" y="0"/>
                      <a:pt x="1304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33"/>
              <p:cNvSpPr/>
              <p:nvPr/>
            </p:nvSpPr>
            <p:spPr>
              <a:xfrm>
                <a:off x="3186900" y="4047125"/>
                <a:ext cx="279600" cy="31675"/>
              </a:xfrm>
              <a:custGeom>
                <a:avLst/>
                <a:gdLst/>
                <a:ahLst/>
                <a:cxnLst/>
                <a:rect l="l" t="t" r="r" b="b"/>
                <a:pathLst>
                  <a:path w="11184" h="1267" extrusionOk="0">
                    <a:moveTo>
                      <a:pt x="0" y="0"/>
                    </a:moveTo>
                    <a:lnTo>
                      <a:pt x="0" y="1266"/>
                    </a:lnTo>
                    <a:lnTo>
                      <a:pt x="11183" y="1266"/>
                    </a:lnTo>
                    <a:lnTo>
                      <a:pt x="1118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33"/>
              <p:cNvSpPr/>
              <p:nvPr/>
            </p:nvSpPr>
            <p:spPr>
              <a:xfrm>
                <a:off x="3004875" y="4044950"/>
                <a:ext cx="291950" cy="116025"/>
              </a:xfrm>
              <a:custGeom>
                <a:avLst/>
                <a:gdLst/>
                <a:ahLst/>
                <a:cxnLst/>
                <a:rect l="l" t="t" r="r" b="b"/>
                <a:pathLst>
                  <a:path w="11678" h="4641" extrusionOk="0">
                    <a:moveTo>
                      <a:pt x="5732" y="0"/>
                    </a:moveTo>
                    <a:cubicBezTo>
                      <a:pt x="1076" y="0"/>
                      <a:pt x="620" y="2311"/>
                      <a:pt x="0" y="4624"/>
                    </a:cubicBezTo>
                    <a:cubicBezTo>
                      <a:pt x="0" y="4624"/>
                      <a:pt x="281" y="4640"/>
                      <a:pt x="760" y="4640"/>
                    </a:cubicBezTo>
                    <a:cubicBezTo>
                      <a:pt x="2135" y="4640"/>
                      <a:pt x="5149" y="4508"/>
                      <a:pt x="7894" y="3490"/>
                    </a:cubicBezTo>
                    <a:cubicBezTo>
                      <a:pt x="11528" y="2144"/>
                      <a:pt x="11677" y="0"/>
                      <a:pt x="1167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263;p33"/>
              <p:cNvSpPr/>
              <p:nvPr/>
            </p:nvSpPr>
            <p:spPr>
              <a:xfrm>
                <a:off x="2680500" y="3880075"/>
                <a:ext cx="230350" cy="415825"/>
              </a:xfrm>
              <a:custGeom>
                <a:avLst/>
                <a:gdLst/>
                <a:ahLst/>
                <a:cxnLst/>
                <a:rect l="l" t="t" r="r" b="b"/>
                <a:pathLst>
                  <a:path w="9214" h="16633" extrusionOk="0">
                    <a:moveTo>
                      <a:pt x="6198" y="1"/>
                    </a:moveTo>
                    <a:lnTo>
                      <a:pt x="6198" y="1"/>
                    </a:lnTo>
                    <a:cubicBezTo>
                      <a:pt x="0" y="2643"/>
                      <a:pt x="1748" y="13931"/>
                      <a:pt x="1748" y="13931"/>
                    </a:cubicBezTo>
                    <a:lnTo>
                      <a:pt x="9214" y="16633"/>
                    </a:lnTo>
                    <a:cubicBezTo>
                      <a:pt x="9214" y="16633"/>
                      <a:pt x="6608" y="13044"/>
                      <a:pt x="6198" y="8967"/>
                    </a:cubicBezTo>
                    <a:cubicBezTo>
                      <a:pt x="5789" y="4889"/>
                      <a:pt x="6198" y="1"/>
                      <a:pt x="619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" name="Google Shape;264;p33"/>
              <p:cNvSpPr/>
              <p:nvPr/>
            </p:nvSpPr>
            <p:spPr>
              <a:xfrm>
                <a:off x="2679875" y="3883025"/>
                <a:ext cx="150575" cy="372300"/>
              </a:xfrm>
              <a:custGeom>
                <a:avLst/>
                <a:gdLst/>
                <a:ahLst/>
                <a:cxnLst/>
                <a:rect l="l" t="t" r="r" b="b"/>
                <a:pathLst>
                  <a:path w="6023" h="14892" extrusionOk="0">
                    <a:moveTo>
                      <a:pt x="6023" y="1"/>
                    </a:moveTo>
                    <a:lnTo>
                      <a:pt x="6023" y="1"/>
                    </a:lnTo>
                    <a:cubicBezTo>
                      <a:pt x="1" y="2758"/>
                      <a:pt x="1721" y="13862"/>
                      <a:pt x="1721" y="13862"/>
                    </a:cubicBezTo>
                    <a:lnTo>
                      <a:pt x="4565" y="14892"/>
                    </a:lnTo>
                    <a:cubicBezTo>
                      <a:pt x="4542" y="14738"/>
                      <a:pt x="4519" y="14584"/>
                      <a:pt x="4498" y="14434"/>
                    </a:cubicBezTo>
                    <a:cubicBezTo>
                      <a:pt x="4234" y="12570"/>
                      <a:pt x="4085" y="10703"/>
                      <a:pt x="4176" y="8819"/>
                    </a:cubicBezTo>
                    <a:cubicBezTo>
                      <a:pt x="4321" y="5854"/>
                      <a:pt x="4972" y="2820"/>
                      <a:pt x="602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265;p33"/>
              <p:cNvSpPr/>
              <p:nvPr/>
            </p:nvSpPr>
            <p:spPr>
              <a:xfrm>
                <a:off x="2812350" y="4242300"/>
                <a:ext cx="480075" cy="94975"/>
              </a:xfrm>
              <a:custGeom>
                <a:avLst/>
                <a:gdLst/>
                <a:ahLst/>
                <a:cxnLst/>
                <a:rect l="l" t="t" r="r" b="b"/>
                <a:pathLst>
                  <a:path w="19203" h="3799" extrusionOk="0">
                    <a:moveTo>
                      <a:pt x="1" y="1"/>
                    </a:moveTo>
                    <a:lnTo>
                      <a:pt x="1" y="3799"/>
                    </a:lnTo>
                    <a:lnTo>
                      <a:pt x="19202" y="3799"/>
                    </a:lnTo>
                    <a:lnTo>
                      <a:pt x="1893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33"/>
              <p:cNvSpPr/>
              <p:nvPr/>
            </p:nvSpPr>
            <p:spPr>
              <a:xfrm>
                <a:off x="2681650" y="4239650"/>
                <a:ext cx="196400" cy="196425"/>
              </a:xfrm>
              <a:custGeom>
                <a:avLst/>
                <a:gdLst/>
                <a:ahLst/>
                <a:cxnLst/>
                <a:rect l="l" t="t" r="r" b="b"/>
                <a:pathLst>
                  <a:path w="7856" h="7857" extrusionOk="0">
                    <a:moveTo>
                      <a:pt x="3928" y="1"/>
                    </a:moveTo>
                    <a:cubicBezTo>
                      <a:pt x="1759" y="1"/>
                      <a:pt x="1" y="1759"/>
                      <a:pt x="1" y="3930"/>
                    </a:cubicBezTo>
                    <a:cubicBezTo>
                      <a:pt x="1" y="6099"/>
                      <a:pt x="1759" y="7857"/>
                      <a:pt x="3928" y="7857"/>
                    </a:cubicBezTo>
                    <a:cubicBezTo>
                      <a:pt x="6097" y="7857"/>
                      <a:pt x="7855" y="6099"/>
                      <a:pt x="7855" y="3930"/>
                    </a:cubicBezTo>
                    <a:cubicBezTo>
                      <a:pt x="7855" y="1759"/>
                      <a:pt x="6097" y="1"/>
                      <a:pt x="39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33"/>
              <p:cNvSpPr/>
              <p:nvPr/>
            </p:nvSpPr>
            <p:spPr>
              <a:xfrm>
                <a:off x="2724200" y="4282225"/>
                <a:ext cx="111275" cy="111275"/>
              </a:xfrm>
              <a:custGeom>
                <a:avLst/>
                <a:gdLst/>
                <a:ahLst/>
                <a:cxnLst/>
                <a:rect l="l" t="t" r="r" b="b"/>
                <a:pathLst>
                  <a:path w="4451" h="4451" extrusionOk="0">
                    <a:moveTo>
                      <a:pt x="2226" y="1"/>
                    </a:moveTo>
                    <a:cubicBezTo>
                      <a:pt x="998" y="1"/>
                      <a:pt x="0" y="997"/>
                      <a:pt x="0" y="2227"/>
                    </a:cubicBezTo>
                    <a:cubicBezTo>
                      <a:pt x="0" y="3455"/>
                      <a:pt x="998" y="4451"/>
                      <a:pt x="2226" y="4451"/>
                    </a:cubicBezTo>
                    <a:cubicBezTo>
                      <a:pt x="3454" y="4451"/>
                      <a:pt x="4450" y="3455"/>
                      <a:pt x="4450" y="2227"/>
                    </a:cubicBezTo>
                    <a:cubicBezTo>
                      <a:pt x="4450" y="997"/>
                      <a:pt x="3454" y="1"/>
                      <a:pt x="222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268;p33"/>
              <p:cNvSpPr/>
              <p:nvPr/>
            </p:nvSpPr>
            <p:spPr>
              <a:xfrm>
                <a:off x="2740600" y="4298600"/>
                <a:ext cx="78500" cy="78525"/>
              </a:xfrm>
              <a:custGeom>
                <a:avLst/>
                <a:gdLst/>
                <a:ahLst/>
                <a:cxnLst/>
                <a:rect l="l" t="t" r="r" b="b"/>
                <a:pathLst>
                  <a:path w="3140" h="3141" extrusionOk="0">
                    <a:moveTo>
                      <a:pt x="1570" y="1"/>
                    </a:moveTo>
                    <a:cubicBezTo>
                      <a:pt x="703" y="1"/>
                      <a:pt x="1" y="703"/>
                      <a:pt x="1" y="1572"/>
                    </a:cubicBezTo>
                    <a:cubicBezTo>
                      <a:pt x="1" y="2437"/>
                      <a:pt x="703" y="3141"/>
                      <a:pt x="1570" y="3141"/>
                    </a:cubicBezTo>
                    <a:cubicBezTo>
                      <a:pt x="2437" y="3141"/>
                      <a:pt x="3139" y="2438"/>
                      <a:pt x="3139" y="1572"/>
                    </a:cubicBezTo>
                    <a:cubicBezTo>
                      <a:pt x="3139" y="703"/>
                      <a:pt x="2437" y="1"/>
                      <a:pt x="157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269;p33"/>
              <p:cNvSpPr/>
              <p:nvPr/>
            </p:nvSpPr>
            <p:spPr>
              <a:xfrm>
                <a:off x="2644900" y="4205475"/>
                <a:ext cx="267225" cy="132200"/>
              </a:xfrm>
              <a:custGeom>
                <a:avLst/>
                <a:gdLst/>
                <a:ahLst/>
                <a:cxnLst/>
                <a:rect l="l" t="t" r="r" b="b"/>
                <a:pathLst>
                  <a:path w="10689" h="5288" extrusionOk="0">
                    <a:moveTo>
                      <a:pt x="5344" y="0"/>
                    </a:moveTo>
                    <a:cubicBezTo>
                      <a:pt x="2412" y="0"/>
                      <a:pt x="31" y="2362"/>
                      <a:pt x="0" y="5288"/>
                    </a:cubicBezTo>
                    <a:lnTo>
                      <a:pt x="10688" y="5288"/>
                    </a:lnTo>
                    <a:cubicBezTo>
                      <a:pt x="10658" y="2362"/>
                      <a:pt x="8277" y="0"/>
                      <a:pt x="534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270;p33"/>
              <p:cNvSpPr/>
              <p:nvPr/>
            </p:nvSpPr>
            <p:spPr>
              <a:xfrm>
                <a:off x="3100425" y="4239650"/>
                <a:ext cx="196425" cy="196425"/>
              </a:xfrm>
              <a:custGeom>
                <a:avLst/>
                <a:gdLst/>
                <a:ahLst/>
                <a:cxnLst/>
                <a:rect l="l" t="t" r="r" b="b"/>
                <a:pathLst>
                  <a:path w="7857" h="7857" extrusionOk="0">
                    <a:moveTo>
                      <a:pt x="3928" y="1"/>
                    </a:moveTo>
                    <a:cubicBezTo>
                      <a:pt x="1759" y="1"/>
                      <a:pt x="1" y="1759"/>
                      <a:pt x="1" y="3930"/>
                    </a:cubicBezTo>
                    <a:cubicBezTo>
                      <a:pt x="1" y="6099"/>
                      <a:pt x="1759" y="7857"/>
                      <a:pt x="3928" y="7857"/>
                    </a:cubicBezTo>
                    <a:cubicBezTo>
                      <a:pt x="6097" y="7857"/>
                      <a:pt x="7857" y="6099"/>
                      <a:pt x="7857" y="3930"/>
                    </a:cubicBezTo>
                    <a:cubicBezTo>
                      <a:pt x="7857" y="1759"/>
                      <a:pt x="6098" y="1"/>
                      <a:pt x="39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" name="Google Shape;271;p33"/>
              <p:cNvSpPr/>
              <p:nvPr/>
            </p:nvSpPr>
            <p:spPr>
              <a:xfrm>
                <a:off x="3143000" y="4282225"/>
                <a:ext cx="111250" cy="111275"/>
              </a:xfrm>
              <a:custGeom>
                <a:avLst/>
                <a:gdLst/>
                <a:ahLst/>
                <a:cxnLst/>
                <a:rect l="l" t="t" r="r" b="b"/>
                <a:pathLst>
                  <a:path w="4450" h="4451" extrusionOk="0">
                    <a:moveTo>
                      <a:pt x="2225" y="1"/>
                    </a:moveTo>
                    <a:cubicBezTo>
                      <a:pt x="997" y="1"/>
                      <a:pt x="1" y="997"/>
                      <a:pt x="1" y="2227"/>
                    </a:cubicBezTo>
                    <a:cubicBezTo>
                      <a:pt x="1" y="3455"/>
                      <a:pt x="997" y="4451"/>
                      <a:pt x="2225" y="4451"/>
                    </a:cubicBezTo>
                    <a:cubicBezTo>
                      <a:pt x="3453" y="4451"/>
                      <a:pt x="4449" y="3455"/>
                      <a:pt x="4449" y="2227"/>
                    </a:cubicBezTo>
                    <a:cubicBezTo>
                      <a:pt x="4449" y="997"/>
                      <a:pt x="3453" y="1"/>
                      <a:pt x="222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" name="Google Shape;272;p33"/>
              <p:cNvSpPr/>
              <p:nvPr/>
            </p:nvSpPr>
            <p:spPr>
              <a:xfrm>
                <a:off x="3159375" y="4298600"/>
                <a:ext cx="78525" cy="78525"/>
              </a:xfrm>
              <a:custGeom>
                <a:avLst/>
                <a:gdLst/>
                <a:ahLst/>
                <a:cxnLst/>
                <a:rect l="l" t="t" r="r" b="b"/>
                <a:pathLst>
                  <a:path w="3141" h="3141" extrusionOk="0">
                    <a:moveTo>
                      <a:pt x="1570" y="1"/>
                    </a:moveTo>
                    <a:cubicBezTo>
                      <a:pt x="703" y="1"/>
                      <a:pt x="1" y="703"/>
                      <a:pt x="1" y="1572"/>
                    </a:cubicBezTo>
                    <a:cubicBezTo>
                      <a:pt x="1" y="2437"/>
                      <a:pt x="703" y="3141"/>
                      <a:pt x="1570" y="3141"/>
                    </a:cubicBezTo>
                    <a:cubicBezTo>
                      <a:pt x="2437" y="3141"/>
                      <a:pt x="3141" y="2438"/>
                      <a:pt x="3141" y="1572"/>
                    </a:cubicBezTo>
                    <a:cubicBezTo>
                      <a:pt x="3141" y="703"/>
                      <a:pt x="2437" y="1"/>
                      <a:pt x="157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273;p33"/>
              <p:cNvSpPr/>
              <p:nvPr/>
            </p:nvSpPr>
            <p:spPr>
              <a:xfrm>
                <a:off x="3064100" y="4205475"/>
                <a:ext cx="267225" cy="132200"/>
              </a:xfrm>
              <a:custGeom>
                <a:avLst/>
                <a:gdLst/>
                <a:ahLst/>
                <a:cxnLst/>
                <a:rect l="l" t="t" r="r" b="b"/>
                <a:pathLst>
                  <a:path w="10689" h="5288" extrusionOk="0">
                    <a:moveTo>
                      <a:pt x="5345" y="0"/>
                    </a:moveTo>
                    <a:cubicBezTo>
                      <a:pt x="2412" y="0"/>
                      <a:pt x="31" y="2362"/>
                      <a:pt x="1" y="5288"/>
                    </a:cubicBezTo>
                    <a:lnTo>
                      <a:pt x="10689" y="5288"/>
                    </a:lnTo>
                    <a:cubicBezTo>
                      <a:pt x="10658" y="2362"/>
                      <a:pt x="8277" y="0"/>
                      <a:pt x="534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" name="Google Shape;274;p33"/>
              <p:cNvSpPr/>
              <p:nvPr/>
            </p:nvSpPr>
            <p:spPr>
              <a:xfrm>
                <a:off x="2738500" y="3851950"/>
                <a:ext cx="179400" cy="105550"/>
              </a:xfrm>
              <a:custGeom>
                <a:avLst/>
                <a:gdLst/>
                <a:ahLst/>
                <a:cxnLst/>
                <a:rect l="l" t="t" r="r" b="b"/>
                <a:pathLst>
                  <a:path w="7176" h="4222" extrusionOk="0">
                    <a:moveTo>
                      <a:pt x="1872" y="1"/>
                    </a:moveTo>
                    <a:cubicBezTo>
                      <a:pt x="877" y="1"/>
                      <a:pt x="0" y="913"/>
                      <a:pt x="0" y="1907"/>
                    </a:cubicBezTo>
                    <a:lnTo>
                      <a:pt x="0" y="2447"/>
                    </a:lnTo>
                    <a:cubicBezTo>
                      <a:pt x="0" y="3442"/>
                      <a:pt x="877" y="4221"/>
                      <a:pt x="1872" y="4221"/>
                    </a:cubicBezTo>
                    <a:lnTo>
                      <a:pt x="5475" y="4221"/>
                    </a:lnTo>
                    <a:cubicBezTo>
                      <a:pt x="6470" y="4221"/>
                      <a:pt x="7175" y="3442"/>
                      <a:pt x="7175" y="2447"/>
                    </a:cubicBezTo>
                    <a:lnTo>
                      <a:pt x="7175" y="1907"/>
                    </a:lnTo>
                    <a:cubicBezTo>
                      <a:pt x="7175" y="913"/>
                      <a:pt x="6470" y="1"/>
                      <a:pt x="54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275;p33"/>
              <p:cNvSpPr/>
              <p:nvPr/>
            </p:nvSpPr>
            <p:spPr>
              <a:xfrm>
                <a:off x="2738375" y="3852975"/>
                <a:ext cx="40550" cy="92000"/>
              </a:xfrm>
              <a:custGeom>
                <a:avLst/>
                <a:gdLst/>
                <a:ahLst/>
                <a:cxnLst/>
                <a:rect l="l" t="t" r="r" b="b"/>
                <a:pathLst>
                  <a:path w="1622" h="3680" extrusionOk="0">
                    <a:moveTo>
                      <a:pt x="1511" y="0"/>
                    </a:moveTo>
                    <a:cubicBezTo>
                      <a:pt x="633" y="121"/>
                      <a:pt x="1" y="1004"/>
                      <a:pt x="1" y="1915"/>
                    </a:cubicBezTo>
                    <a:lnTo>
                      <a:pt x="1" y="2455"/>
                    </a:lnTo>
                    <a:cubicBezTo>
                      <a:pt x="1" y="2962"/>
                      <a:pt x="248" y="3353"/>
                      <a:pt x="583" y="3679"/>
                    </a:cubicBezTo>
                    <a:cubicBezTo>
                      <a:pt x="669" y="3528"/>
                      <a:pt x="717" y="3441"/>
                      <a:pt x="797" y="3287"/>
                    </a:cubicBezTo>
                    <a:cubicBezTo>
                      <a:pt x="1101" y="2699"/>
                      <a:pt x="1112" y="2747"/>
                      <a:pt x="1305" y="2122"/>
                    </a:cubicBezTo>
                    <a:cubicBezTo>
                      <a:pt x="1422" y="1741"/>
                      <a:pt x="1547" y="1355"/>
                      <a:pt x="1617" y="963"/>
                    </a:cubicBezTo>
                    <a:lnTo>
                      <a:pt x="1617" y="963"/>
                    </a:lnTo>
                    <a:cubicBezTo>
                      <a:pt x="1616" y="967"/>
                      <a:pt x="1614" y="968"/>
                      <a:pt x="1613" y="968"/>
                    </a:cubicBezTo>
                    <a:cubicBezTo>
                      <a:pt x="1600" y="968"/>
                      <a:pt x="1616" y="666"/>
                      <a:pt x="1621" y="497"/>
                    </a:cubicBezTo>
                    <a:cubicBezTo>
                      <a:pt x="1605" y="424"/>
                      <a:pt x="1521" y="44"/>
                      <a:pt x="151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" name="Google Shape;276;p33"/>
              <p:cNvSpPr/>
              <p:nvPr/>
            </p:nvSpPr>
            <p:spPr>
              <a:xfrm>
                <a:off x="2822775" y="3868250"/>
                <a:ext cx="76400" cy="76400"/>
              </a:xfrm>
              <a:custGeom>
                <a:avLst/>
                <a:gdLst/>
                <a:ahLst/>
                <a:cxnLst/>
                <a:rect l="l" t="t" r="r" b="b"/>
                <a:pathLst>
                  <a:path w="3056" h="3056" extrusionOk="0">
                    <a:moveTo>
                      <a:pt x="1528" y="1"/>
                    </a:moveTo>
                    <a:cubicBezTo>
                      <a:pt x="684" y="1"/>
                      <a:pt x="0" y="684"/>
                      <a:pt x="0" y="1528"/>
                    </a:cubicBezTo>
                    <a:cubicBezTo>
                      <a:pt x="0" y="2371"/>
                      <a:pt x="684" y="3055"/>
                      <a:pt x="1528" y="3055"/>
                    </a:cubicBezTo>
                    <a:cubicBezTo>
                      <a:pt x="2371" y="3055"/>
                      <a:pt x="3055" y="2371"/>
                      <a:pt x="3055" y="1528"/>
                    </a:cubicBezTo>
                    <a:cubicBezTo>
                      <a:pt x="3055" y="684"/>
                      <a:pt x="2371" y="1"/>
                      <a:pt x="15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" name="Google Shape;277;p33"/>
              <p:cNvSpPr/>
              <p:nvPr/>
            </p:nvSpPr>
            <p:spPr>
              <a:xfrm>
                <a:off x="2843800" y="3889275"/>
                <a:ext cx="34350" cy="34350"/>
              </a:xfrm>
              <a:custGeom>
                <a:avLst/>
                <a:gdLst/>
                <a:ahLst/>
                <a:cxnLst/>
                <a:rect l="l" t="t" r="r" b="b"/>
                <a:pathLst>
                  <a:path w="1374" h="1374" extrusionOk="0">
                    <a:moveTo>
                      <a:pt x="687" y="0"/>
                    </a:moveTo>
                    <a:cubicBezTo>
                      <a:pt x="308" y="0"/>
                      <a:pt x="0" y="308"/>
                      <a:pt x="0" y="687"/>
                    </a:cubicBezTo>
                    <a:cubicBezTo>
                      <a:pt x="0" y="1067"/>
                      <a:pt x="306" y="1374"/>
                      <a:pt x="687" y="1374"/>
                    </a:cubicBezTo>
                    <a:cubicBezTo>
                      <a:pt x="1066" y="1374"/>
                      <a:pt x="1373" y="1067"/>
                      <a:pt x="1373" y="687"/>
                    </a:cubicBezTo>
                    <a:cubicBezTo>
                      <a:pt x="1373" y="308"/>
                      <a:pt x="1066" y="0"/>
                      <a:pt x="68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37"/>
          <p:cNvSpPr txBox="1">
            <a:spLocks noGrp="1"/>
          </p:cNvSpPr>
          <p:nvPr>
            <p:ph type="title"/>
          </p:nvPr>
        </p:nvSpPr>
        <p:spPr>
          <a:xfrm>
            <a:off x="147405" y="147385"/>
            <a:ext cx="4520288" cy="12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Shipping Analysis: </a:t>
            </a:r>
            <a:endParaRPr dirty="0">
              <a:solidFill>
                <a:schemeClr val="lt2"/>
              </a:solidFill>
            </a:endParaRPr>
          </a:p>
        </p:txBody>
      </p:sp>
      <p:grpSp>
        <p:nvGrpSpPr>
          <p:cNvPr id="390" name="Google Shape;390;p37"/>
          <p:cNvGrpSpPr/>
          <p:nvPr/>
        </p:nvGrpSpPr>
        <p:grpSpPr>
          <a:xfrm flipH="1">
            <a:off x="238018" y="3748072"/>
            <a:ext cx="1420261" cy="1164496"/>
            <a:chOff x="4672513" y="850735"/>
            <a:chExt cx="1420261" cy="1164496"/>
          </a:xfrm>
        </p:grpSpPr>
        <p:sp>
          <p:nvSpPr>
            <p:cNvPr id="391" name="Google Shape;391;p37"/>
            <p:cNvSpPr/>
            <p:nvPr/>
          </p:nvSpPr>
          <p:spPr>
            <a:xfrm>
              <a:off x="4672513" y="850778"/>
              <a:ext cx="1420261" cy="1164409"/>
            </a:xfrm>
            <a:custGeom>
              <a:avLst/>
              <a:gdLst/>
              <a:ahLst/>
              <a:cxnLst/>
              <a:rect l="l" t="t" r="r" b="b"/>
              <a:pathLst>
                <a:path w="32865" h="26943" extrusionOk="0">
                  <a:moveTo>
                    <a:pt x="9470" y="0"/>
                  </a:moveTo>
                  <a:cubicBezTo>
                    <a:pt x="9293" y="0"/>
                    <a:pt x="9123" y="29"/>
                    <a:pt x="8964" y="83"/>
                  </a:cubicBezTo>
                  <a:lnTo>
                    <a:pt x="8964" y="1098"/>
                  </a:lnTo>
                  <a:cubicBezTo>
                    <a:pt x="8205" y="1423"/>
                    <a:pt x="7569" y="2361"/>
                    <a:pt x="7253" y="3579"/>
                  </a:cubicBezTo>
                  <a:lnTo>
                    <a:pt x="5617" y="3579"/>
                  </a:lnTo>
                  <a:cubicBezTo>
                    <a:pt x="5492" y="3579"/>
                    <a:pt x="5368" y="3593"/>
                    <a:pt x="5249" y="3619"/>
                  </a:cubicBezTo>
                  <a:cubicBezTo>
                    <a:pt x="4515" y="3721"/>
                    <a:pt x="3954" y="4356"/>
                    <a:pt x="3790" y="5094"/>
                  </a:cubicBezTo>
                  <a:cubicBezTo>
                    <a:pt x="3787" y="5110"/>
                    <a:pt x="3783" y="5126"/>
                    <a:pt x="3780" y="5144"/>
                  </a:cubicBezTo>
                  <a:cubicBezTo>
                    <a:pt x="3771" y="5186"/>
                    <a:pt x="3766" y="5229"/>
                    <a:pt x="3760" y="5272"/>
                  </a:cubicBezTo>
                  <a:cubicBezTo>
                    <a:pt x="3758" y="5286"/>
                    <a:pt x="3755" y="5299"/>
                    <a:pt x="3754" y="5312"/>
                  </a:cubicBezTo>
                  <a:cubicBezTo>
                    <a:pt x="3747" y="5386"/>
                    <a:pt x="3741" y="5460"/>
                    <a:pt x="3741" y="5534"/>
                  </a:cubicBezTo>
                  <a:lnTo>
                    <a:pt x="3741" y="6076"/>
                  </a:lnTo>
                  <a:cubicBezTo>
                    <a:pt x="3741" y="6423"/>
                    <a:pt x="3858" y="6715"/>
                    <a:pt x="4040" y="6970"/>
                  </a:cubicBezTo>
                  <a:cubicBezTo>
                    <a:pt x="4120" y="7088"/>
                    <a:pt x="4211" y="7197"/>
                    <a:pt x="4317" y="7293"/>
                  </a:cubicBezTo>
                  <a:cubicBezTo>
                    <a:pt x="4319" y="7295"/>
                    <a:pt x="4320" y="7297"/>
                    <a:pt x="4322" y="7298"/>
                  </a:cubicBezTo>
                  <a:lnTo>
                    <a:pt x="4323" y="7298"/>
                  </a:lnTo>
                  <a:cubicBezTo>
                    <a:pt x="4399" y="7367"/>
                    <a:pt x="4480" y="7429"/>
                    <a:pt x="4565" y="7484"/>
                  </a:cubicBezTo>
                  <a:cubicBezTo>
                    <a:pt x="2433" y="11102"/>
                    <a:pt x="2876" y="16625"/>
                    <a:pt x="3061" y="18230"/>
                  </a:cubicBezTo>
                  <a:cubicBezTo>
                    <a:pt x="1268" y="19080"/>
                    <a:pt x="23" y="20896"/>
                    <a:pt x="1" y="23007"/>
                  </a:cubicBezTo>
                  <a:lnTo>
                    <a:pt x="1470" y="23007"/>
                  </a:lnTo>
                  <a:cubicBezTo>
                    <a:pt x="1470" y="23010"/>
                    <a:pt x="1470" y="23013"/>
                    <a:pt x="1470" y="23016"/>
                  </a:cubicBezTo>
                  <a:cubicBezTo>
                    <a:pt x="1470" y="25185"/>
                    <a:pt x="3228" y="26943"/>
                    <a:pt x="5399" y="26943"/>
                  </a:cubicBezTo>
                  <a:cubicBezTo>
                    <a:pt x="7568" y="26943"/>
                    <a:pt x="9326" y="25185"/>
                    <a:pt x="9326" y="23016"/>
                  </a:cubicBezTo>
                  <a:cubicBezTo>
                    <a:pt x="9326" y="23013"/>
                    <a:pt x="9325" y="23010"/>
                    <a:pt x="9325" y="23007"/>
                  </a:cubicBezTo>
                  <a:lnTo>
                    <a:pt x="10689" y="23007"/>
                  </a:lnTo>
                  <a:cubicBezTo>
                    <a:pt x="10689" y="23001"/>
                    <a:pt x="10689" y="22997"/>
                    <a:pt x="10689" y="22991"/>
                  </a:cubicBezTo>
                  <a:lnTo>
                    <a:pt x="16769" y="22991"/>
                  </a:lnTo>
                  <a:cubicBezTo>
                    <a:pt x="16769" y="22997"/>
                    <a:pt x="16769" y="23001"/>
                    <a:pt x="16769" y="23007"/>
                  </a:cubicBezTo>
                  <a:lnTo>
                    <a:pt x="18223" y="23007"/>
                  </a:lnTo>
                  <a:cubicBezTo>
                    <a:pt x="18223" y="23010"/>
                    <a:pt x="18223" y="23013"/>
                    <a:pt x="18223" y="23016"/>
                  </a:cubicBezTo>
                  <a:cubicBezTo>
                    <a:pt x="18223" y="25185"/>
                    <a:pt x="19981" y="26943"/>
                    <a:pt x="22150" y="26943"/>
                  </a:cubicBezTo>
                  <a:cubicBezTo>
                    <a:pt x="24319" y="26943"/>
                    <a:pt x="26077" y="25185"/>
                    <a:pt x="26077" y="23016"/>
                  </a:cubicBezTo>
                  <a:cubicBezTo>
                    <a:pt x="26077" y="23013"/>
                    <a:pt x="26077" y="23010"/>
                    <a:pt x="26077" y="23007"/>
                  </a:cubicBezTo>
                  <a:lnTo>
                    <a:pt x="27458" y="23007"/>
                  </a:lnTo>
                  <a:cubicBezTo>
                    <a:pt x="27439" y="21252"/>
                    <a:pt x="26574" y="19700"/>
                    <a:pt x="25252" y="18739"/>
                  </a:cubicBezTo>
                  <a:cubicBezTo>
                    <a:pt x="25419" y="18254"/>
                    <a:pt x="25579" y="17751"/>
                    <a:pt x="25715" y="17243"/>
                  </a:cubicBezTo>
                  <a:cubicBezTo>
                    <a:pt x="26173" y="15558"/>
                    <a:pt x="26218" y="13813"/>
                    <a:pt x="26177" y="12653"/>
                  </a:cubicBezTo>
                  <a:lnTo>
                    <a:pt x="32864" y="12653"/>
                  </a:lnTo>
                  <a:lnTo>
                    <a:pt x="32864" y="11387"/>
                  </a:lnTo>
                  <a:lnTo>
                    <a:pt x="32864" y="11385"/>
                  </a:lnTo>
                  <a:lnTo>
                    <a:pt x="31809" y="11385"/>
                  </a:lnTo>
                  <a:lnTo>
                    <a:pt x="31809" y="1890"/>
                  </a:lnTo>
                  <a:lnTo>
                    <a:pt x="21258" y="1890"/>
                  </a:lnTo>
                  <a:lnTo>
                    <a:pt x="21258" y="11298"/>
                  </a:lnTo>
                  <a:lnTo>
                    <a:pt x="20132" y="11298"/>
                  </a:lnTo>
                  <a:cubicBezTo>
                    <a:pt x="19982" y="11298"/>
                    <a:pt x="19837" y="11301"/>
                    <a:pt x="19696" y="11305"/>
                  </a:cubicBezTo>
                  <a:cubicBezTo>
                    <a:pt x="19648" y="11307"/>
                    <a:pt x="19605" y="11310"/>
                    <a:pt x="19558" y="11313"/>
                  </a:cubicBezTo>
                  <a:cubicBezTo>
                    <a:pt x="19465" y="11317"/>
                    <a:pt x="19374" y="11321"/>
                    <a:pt x="19284" y="11327"/>
                  </a:cubicBezTo>
                  <a:cubicBezTo>
                    <a:pt x="19232" y="11330"/>
                    <a:pt x="19181" y="11336"/>
                    <a:pt x="19129" y="11340"/>
                  </a:cubicBezTo>
                  <a:cubicBezTo>
                    <a:pt x="19050" y="11346"/>
                    <a:pt x="18972" y="11353"/>
                    <a:pt x="18898" y="11360"/>
                  </a:cubicBezTo>
                  <a:cubicBezTo>
                    <a:pt x="18844" y="11366"/>
                    <a:pt x="18793" y="11375"/>
                    <a:pt x="18741" y="11381"/>
                  </a:cubicBezTo>
                  <a:cubicBezTo>
                    <a:pt x="18671" y="11390"/>
                    <a:pt x="18602" y="11398"/>
                    <a:pt x="18535" y="11408"/>
                  </a:cubicBezTo>
                  <a:cubicBezTo>
                    <a:pt x="18483" y="11417"/>
                    <a:pt x="18432" y="11426"/>
                    <a:pt x="18382" y="11435"/>
                  </a:cubicBezTo>
                  <a:cubicBezTo>
                    <a:pt x="18318" y="11446"/>
                    <a:pt x="18255" y="11456"/>
                    <a:pt x="18194" y="11468"/>
                  </a:cubicBezTo>
                  <a:cubicBezTo>
                    <a:pt x="18143" y="11478"/>
                    <a:pt x="18095" y="11490"/>
                    <a:pt x="18047" y="11500"/>
                  </a:cubicBezTo>
                  <a:cubicBezTo>
                    <a:pt x="17989" y="11513"/>
                    <a:pt x="17931" y="11526"/>
                    <a:pt x="17874" y="11540"/>
                  </a:cubicBezTo>
                  <a:cubicBezTo>
                    <a:pt x="17826" y="11552"/>
                    <a:pt x="17781" y="11565"/>
                    <a:pt x="17736" y="11578"/>
                  </a:cubicBezTo>
                  <a:cubicBezTo>
                    <a:pt x="17681" y="11593"/>
                    <a:pt x="17627" y="11609"/>
                    <a:pt x="17575" y="11625"/>
                  </a:cubicBezTo>
                  <a:cubicBezTo>
                    <a:pt x="17532" y="11638"/>
                    <a:pt x="17488" y="11652"/>
                    <a:pt x="17446" y="11667"/>
                  </a:cubicBezTo>
                  <a:cubicBezTo>
                    <a:pt x="17395" y="11684"/>
                    <a:pt x="17346" y="11702"/>
                    <a:pt x="17296" y="11719"/>
                  </a:cubicBezTo>
                  <a:cubicBezTo>
                    <a:pt x="17256" y="11735"/>
                    <a:pt x="17215" y="11751"/>
                    <a:pt x="17174" y="11767"/>
                  </a:cubicBezTo>
                  <a:cubicBezTo>
                    <a:pt x="17128" y="11786"/>
                    <a:pt x="17083" y="11805"/>
                    <a:pt x="17038" y="11825"/>
                  </a:cubicBezTo>
                  <a:cubicBezTo>
                    <a:pt x="16999" y="11842"/>
                    <a:pt x="16961" y="11860"/>
                    <a:pt x="16923" y="11877"/>
                  </a:cubicBezTo>
                  <a:cubicBezTo>
                    <a:pt x="16880" y="11898"/>
                    <a:pt x="16838" y="11919"/>
                    <a:pt x="16796" y="11941"/>
                  </a:cubicBezTo>
                  <a:cubicBezTo>
                    <a:pt x="16761" y="11960"/>
                    <a:pt x="16724" y="11977"/>
                    <a:pt x="16690" y="11998"/>
                  </a:cubicBezTo>
                  <a:cubicBezTo>
                    <a:pt x="16650" y="12020"/>
                    <a:pt x="16611" y="12043"/>
                    <a:pt x="16572" y="12066"/>
                  </a:cubicBezTo>
                  <a:cubicBezTo>
                    <a:pt x="16539" y="12086"/>
                    <a:pt x="16507" y="12107"/>
                    <a:pt x="16475" y="12127"/>
                  </a:cubicBezTo>
                  <a:cubicBezTo>
                    <a:pt x="16437" y="12152"/>
                    <a:pt x="16401" y="12176"/>
                    <a:pt x="16364" y="12201"/>
                  </a:cubicBezTo>
                  <a:cubicBezTo>
                    <a:pt x="16334" y="12223"/>
                    <a:pt x="16303" y="12245"/>
                    <a:pt x="16274" y="12266"/>
                  </a:cubicBezTo>
                  <a:cubicBezTo>
                    <a:pt x="16240" y="12293"/>
                    <a:pt x="16206" y="12319"/>
                    <a:pt x="16173" y="12346"/>
                  </a:cubicBezTo>
                  <a:cubicBezTo>
                    <a:pt x="16145" y="12368"/>
                    <a:pt x="16116" y="12390"/>
                    <a:pt x="16090" y="12413"/>
                  </a:cubicBezTo>
                  <a:cubicBezTo>
                    <a:pt x="16057" y="12442"/>
                    <a:pt x="16025" y="12471"/>
                    <a:pt x="15994" y="12500"/>
                  </a:cubicBezTo>
                  <a:cubicBezTo>
                    <a:pt x="15969" y="12523"/>
                    <a:pt x="15943" y="12545"/>
                    <a:pt x="15920" y="12568"/>
                  </a:cubicBezTo>
                  <a:cubicBezTo>
                    <a:pt x="15888" y="12599"/>
                    <a:pt x="15859" y="12631"/>
                    <a:pt x="15829" y="12663"/>
                  </a:cubicBezTo>
                  <a:cubicBezTo>
                    <a:pt x="15807" y="12686"/>
                    <a:pt x="15784" y="12708"/>
                    <a:pt x="15763" y="12732"/>
                  </a:cubicBezTo>
                  <a:cubicBezTo>
                    <a:pt x="15731" y="12766"/>
                    <a:pt x="15704" y="12801"/>
                    <a:pt x="15675" y="12836"/>
                  </a:cubicBezTo>
                  <a:cubicBezTo>
                    <a:pt x="15656" y="12857"/>
                    <a:pt x="15637" y="12879"/>
                    <a:pt x="15618" y="12902"/>
                  </a:cubicBezTo>
                  <a:cubicBezTo>
                    <a:pt x="15586" y="12943"/>
                    <a:pt x="15554" y="12986"/>
                    <a:pt x="15524" y="13029"/>
                  </a:cubicBezTo>
                  <a:cubicBezTo>
                    <a:pt x="15512" y="13046"/>
                    <a:pt x="15498" y="13062"/>
                    <a:pt x="15486" y="13079"/>
                  </a:cubicBezTo>
                  <a:cubicBezTo>
                    <a:pt x="15444" y="13139"/>
                    <a:pt x="15403" y="13200"/>
                    <a:pt x="15366" y="13261"/>
                  </a:cubicBezTo>
                  <a:cubicBezTo>
                    <a:pt x="15354" y="13280"/>
                    <a:pt x="15344" y="13299"/>
                    <a:pt x="15332" y="13316"/>
                  </a:cubicBezTo>
                  <a:cubicBezTo>
                    <a:pt x="15306" y="13361"/>
                    <a:pt x="15278" y="13406"/>
                    <a:pt x="15254" y="13451"/>
                  </a:cubicBezTo>
                  <a:cubicBezTo>
                    <a:pt x="15239" y="13477"/>
                    <a:pt x="15226" y="13503"/>
                    <a:pt x="15213" y="13528"/>
                  </a:cubicBezTo>
                  <a:cubicBezTo>
                    <a:pt x="15193" y="13567"/>
                    <a:pt x="15171" y="13606"/>
                    <a:pt x="15152" y="13646"/>
                  </a:cubicBezTo>
                  <a:cubicBezTo>
                    <a:pt x="15138" y="13675"/>
                    <a:pt x="15123" y="13704"/>
                    <a:pt x="15110" y="13733"/>
                  </a:cubicBezTo>
                  <a:cubicBezTo>
                    <a:pt x="15093" y="13770"/>
                    <a:pt x="15074" y="13808"/>
                    <a:pt x="15058" y="13846"/>
                  </a:cubicBezTo>
                  <a:cubicBezTo>
                    <a:pt x="15043" y="13876"/>
                    <a:pt x="15030" y="13907"/>
                    <a:pt x="15017" y="13939"/>
                  </a:cubicBezTo>
                  <a:cubicBezTo>
                    <a:pt x="15001" y="13975"/>
                    <a:pt x="14985" y="14013"/>
                    <a:pt x="14971" y="14049"/>
                  </a:cubicBezTo>
                  <a:cubicBezTo>
                    <a:pt x="14958" y="14081"/>
                    <a:pt x="14944" y="14115"/>
                    <a:pt x="14933" y="14146"/>
                  </a:cubicBezTo>
                  <a:cubicBezTo>
                    <a:pt x="14918" y="14184"/>
                    <a:pt x="14904" y="14221"/>
                    <a:pt x="14891" y="14258"/>
                  </a:cubicBezTo>
                  <a:cubicBezTo>
                    <a:pt x="14878" y="14290"/>
                    <a:pt x="14866" y="14325"/>
                    <a:pt x="14854" y="14358"/>
                  </a:cubicBezTo>
                  <a:cubicBezTo>
                    <a:pt x="14841" y="14395"/>
                    <a:pt x="14828" y="14432"/>
                    <a:pt x="14815" y="14469"/>
                  </a:cubicBezTo>
                  <a:cubicBezTo>
                    <a:pt x="14804" y="14504"/>
                    <a:pt x="14792" y="14538"/>
                    <a:pt x="14780" y="14573"/>
                  </a:cubicBezTo>
                  <a:cubicBezTo>
                    <a:pt x="14769" y="14610"/>
                    <a:pt x="14757" y="14646"/>
                    <a:pt x="14746" y="14684"/>
                  </a:cubicBezTo>
                  <a:cubicBezTo>
                    <a:pt x="14734" y="14718"/>
                    <a:pt x="14724" y="14755"/>
                    <a:pt x="14712" y="14791"/>
                  </a:cubicBezTo>
                  <a:cubicBezTo>
                    <a:pt x="14701" y="14827"/>
                    <a:pt x="14690" y="14864"/>
                    <a:pt x="14680" y="14900"/>
                  </a:cubicBezTo>
                  <a:cubicBezTo>
                    <a:pt x="14669" y="14938"/>
                    <a:pt x="14658" y="14974"/>
                    <a:pt x="14647" y="15012"/>
                  </a:cubicBezTo>
                  <a:cubicBezTo>
                    <a:pt x="14637" y="15047"/>
                    <a:pt x="14627" y="15083"/>
                    <a:pt x="14616" y="15119"/>
                  </a:cubicBezTo>
                  <a:cubicBezTo>
                    <a:pt x="14606" y="15158"/>
                    <a:pt x="14595" y="15198"/>
                    <a:pt x="14584" y="15237"/>
                  </a:cubicBezTo>
                  <a:cubicBezTo>
                    <a:pt x="14574" y="15270"/>
                    <a:pt x="14566" y="15304"/>
                    <a:pt x="14557" y="15337"/>
                  </a:cubicBezTo>
                  <a:lnTo>
                    <a:pt x="14521" y="15471"/>
                  </a:lnTo>
                  <a:cubicBezTo>
                    <a:pt x="14513" y="15495"/>
                    <a:pt x="14507" y="15520"/>
                    <a:pt x="14500" y="15545"/>
                  </a:cubicBezTo>
                  <a:cubicBezTo>
                    <a:pt x="14474" y="15646"/>
                    <a:pt x="14447" y="15749"/>
                    <a:pt x="14419" y="15851"/>
                  </a:cubicBezTo>
                  <a:cubicBezTo>
                    <a:pt x="14417" y="15854"/>
                    <a:pt x="14417" y="15858"/>
                    <a:pt x="14416" y="15861"/>
                  </a:cubicBezTo>
                  <a:cubicBezTo>
                    <a:pt x="14375" y="16014"/>
                    <a:pt x="14335" y="16166"/>
                    <a:pt x="14291" y="16318"/>
                  </a:cubicBezTo>
                  <a:cubicBezTo>
                    <a:pt x="14024" y="17262"/>
                    <a:pt x="13763" y="18288"/>
                    <a:pt x="13543" y="19193"/>
                  </a:cubicBezTo>
                  <a:lnTo>
                    <a:pt x="9365" y="19193"/>
                  </a:lnTo>
                  <a:cubicBezTo>
                    <a:pt x="8641" y="17773"/>
                    <a:pt x="7835" y="15788"/>
                    <a:pt x="7623" y="13670"/>
                  </a:cubicBezTo>
                  <a:cubicBezTo>
                    <a:pt x="7423" y="11686"/>
                    <a:pt x="7418" y="9511"/>
                    <a:pt x="7465" y="7799"/>
                  </a:cubicBezTo>
                  <a:lnTo>
                    <a:pt x="9219" y="7799"/>
                  </a:lnTo>
                  <a:cubicBezTo>
                    <a:pt x="10213" y="7799"/>
                    <a:pt x="10919" y="7020"/>
                    <a:pt x="10919" y="6025"/>
                  </a:cubicBezTo>
                  <a:lnTo>
                    <a:pt x="10919" y="5485"/>
                  </a:lnTo>
                  <a:cubicBezTo>
                    <a:pt x="10919" y="4491"/>
                    <a:pt x="10213" y="3579"/>
                    <a:pt x="9219" y="3579"/>
                  </a:cubicBezTo>
                  <a:lnTo>
                    <a:pt x="7992" y="3579"/>
                  </a:lnTo>
                  <a:cubicBezTo>
                    <a:pt x="8221" y="2795"/>
                    <a:pt x="8588" y="2227"/>
                    <a:pt x="8964" y="1931"/>
                  </a:cubicBezTo>
                  <a:lnTo>
                    <a:pt x="8964" y="3158"/>
                  </a:lnTo>
                  <a:cubicBezTo>
                    <a:pt x="9123" y="3211"/>
                    <a:pt x="9293" y="3242"/>
                    <a:pt x="9470" y="3242"/>
                  </a:cubicBezTo>
                  <a:lnTo>
                    <a:pt x="9538" y="3242"/>
                  </a:lnTo>
                  <a:cubicBezTo>
                    <a:pt x="10415" y="3242"/>
                    <a:pt x="11125" y="2531"/>
                    <a:pt x="11125" y="1655"/>
                  </a:cubicBezTo>
                  <a:lnTo>
                    <a:pt x="11125" y="1587"/>
                  </a:lnTo>
                  <a:cubicBezTo>
                    <a:pt x="11125" y="710"/>
                    <a:pt x="10415" y="0"/>
                    <a:pt x="9538" y="0"/>
                  </a:cubicBezTo>
                  <a:close/>
                </a:path>
              </a:pathLst>
            </a:custGeom>
            <a:solidFill>
              <a:schemeClr val="accent5"/>
            </a:solidFill>
            <a:ln w="1143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92" name="Google Shape;392;p37"/>
            <p:cNvGrpSpPr/>
            <p:nvPr/>
          </p:nvGrpSpPr>
          <p:grpSpPr>
            <a:xfrm>
              <a:off x="4672524" y="850735"/>
              <a:ext cx="1420218" cy="1164496"/>
              <a:chOff x="2644900" y="3762450"/>
              <a:chExt cx="821600" cy="673625"/>
            </a:xfrm>
          </p:grpSpPr>
          <p:sp>
            <p:nvSpPr>
              <p:cNvPr id="393" name="Google Shape;393;p37"/>
              <p:cNvSpPr/>
              <p:nvPr/>
            </p:nvSpPr>
            <p:spPr>
              <a:xfrm>
                <a:off x="3176325" y="3809750"/>
                <a:ext cx="263775" cy="237400"/>
              </a:xfrm>
              <a:custGeom>
                <a:avLst/>
                <a:gdLst/>
                <a:ahLst/>
                <a:cxnLst/>
                <a:rect l="l" t="t" r="r" b="b"/>
                <a:pathLst>
                  <a:path w="10551" h="9496" extrusionOk="0">
                    <a:moveTo>
                      <a:pt x="1" y="0"/>
                    </a:moveTo>
                    <a:lnTo>
                      <a:pt x="1" y="9495"/>
                    </a:lnTo>
                    <a:lnTo>
                      <a:pt x="10551" y="9495"/>
                    </a:lnTo>
                    <a:lnTo>
                      <a:pt x="1055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" name="Google Shape;394;p37"/>
              <p:cNvSpPr/>
              <p:nvPr/>
            </p:nvSpPr>
            <p:spPr>
              <a:xfrm>
                <a:off x="3176325" y="3809750"/>
                <a:ext cx="131925" cy="237400"/>
              </a:xfrm>
              <a:custGeom>
                <a:avLst/>
                <a:gdLst/>
                <a:ahLst/>
                <a:cxnLst/>
                <a:rect l="l" t="t" r="r" b="b"/>
                <a:pathLst>
                  <a:path w="5277" h="9496" extrusionOk="0">
                    <a:moveTo>
                      <a:pt x="1" y="0"/>
                    </a:moveTo>
                    <a:lnTo>
                      <a:pt x="1" y="9495"/>
                    </a:lnTo>
                    <a:lnTo>
                      <a:pt x="5276" y="9495"/>
                    </a:lnTo>
                    <a:lnTo>
                      <a:pt x="527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" name="Google Shape;395;p37"/>
              <p:cNvSpPr/>
              <p:nvPr/>
            </p:nvSpPr>
            <p:spPr>
              <a:xfrm>
                <a:off x="3292400" y="3809750"/>
                <a:ext cx="31675" cy="68575"/>
              </a:xfrm>
              <a:custGeom>
                <a:avLst/>
                <a:gdLst/>
                <a:ahLst/>
                <a:cxnLst/>
                <a:rect l="l" t="t" r="r" b="b"/>
                <a:pathLst>
                  <a:path w="1267" h="2743" extrusionOk="0">
                    <a:moveTo>
                      <a:pt x="0" y="0"/>
                    </a:moveTo>
                    <a:lnTo>
                      <a:pt x="0" y="2743"/>
                    </a:lnTo>
                    <a:lnTo>
                      <a:pt x="1266" y="2743"/>
                    </a:lnTo>
                    <a:lnTo>
                      <a:pt x="126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" name="Google Shape;396;p37"/>
              <p:cNvSpPr/>
              <p:nvPr/>
            </p:nvSpPr>
            <p:spPr>
              <a:xfrm>
                <a:off x="3292400" y="3978550"/>
                <a:ext cx="31675" cy="68600"/>
              </a:xfrm>
              <a:custGeom>
                <a:avLst/>
                <a:gdLst/>
                <a:ahLst/>
                <a:cxnLst/>
                <a:rect l="l" t="t" r="r" b="b"/>
                <a:pathLst>
                  <a:path w="1267" h="2744" extrusionOk="0">
                    <a:moveTo>
                      <a:pt x="0" y="1"/>
                    </a:moveTo>
                    <a:lnTo>
                      <a:pt x="0" y="2743"/>
                    </a:lnTo>
                    <a:lnTo>
                      <a:pt x="1266" y="2743"/>
                    </a:lnTo>
                    <a:lnTo>
                      <a:pt x="126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" name="Google Shape;397;p37"/>
              <p:cNvSpPr/>
              <p:nvPr/>
            </p:nvSpPr>
            <p:spPr>
              <a:xfrm>
                <a:off x="2820775" y="3786725"/>
                <a:ext cx="62700" cy="108400"/>
              </a:xfrm>
              <a:custGeom>
                <a:avLst/>
                <a:gdLst/>
                <a:ahLst/>
                <a:cxnLst/>
                <a:rect l="l" t="t" r="r" b="b"/>
                <a:pathLst>
                  <a:path w="2508" h="4336" extrusionOk="0">
                    <a:moveTo>
                      <a:pt x="2508" y="1"/>
                    </a:moveTo>
                    <a:cubicBezTo>
                      <a:pt x="1149" y="1"/>
                      <a:pt x="1" y="1986"/>
                      <a:pt x="1" y="4336"/>
                    </a:cubicBezTo>
                    <a:lnTo>
                      <a:pt x="721" y="4336"/>
                    </a:lnTo>
                    <a:cubicBezTo>
                      <a:pt x="721" y="2097"/>
                      <a:pt x="1762" y="721"/>
                      <a:pt x="2508" y="721"/>
                    </a:cubicBezTo>
                    <a:lnTo>
                      <a:pt x="250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" name="Google Shape;398;p37"/>
              <p:cNvSpPr/>
              <p:nvPr/>
            </p:nvSpPr>
            <p:spPr>
              <a:xfrm>
                <a:off x="2868975" y="3762450"/>
                <a:ext cx="54075" cy="81075"/>
              </a:xfrm>
              <a:custGeom>
                <a:avLst/>
                <a:gdLst/>
                <a:ahLst/>
                <a:cxnLst/>
                <a:rect l="l" t="t" r="r" b="b"/>
                <a:pathLst>
                  <a:path w="2163" h="3243" extrusionOk="0">
                    <a:moveTo>
                      <a:pt x="507" y="1"/>
                    </a:moveTo>
                    <a:cubicBezTo>
                      <a:pt x="330" y="1"/>
                      <a:pt x="160" y="31"/>
                      <a:pt x="1" y="85"/>
                    </a:cubicBezTo>
                    <a:lnTo>
                      <a:pt x="1" y="3160"/>
                    </a:lnTo>
                    <a:cubicBezTo>
                      <a:pt x="160" y="3213"/>
                      <a:pt x="330" y="3243"/>
                      <a:pt x="507" y="3243"/>
                    </a:cubicBezTo>
                    <a:lnTo>
                      <a:pt x="576" y="3243"/>
                    </a:lnTo>
                    <a:cubicBezTo>
                      <a:pt x="1451" y="3243"/>
                      <a:pt x="2162" y="2533"/>
                      <a:pt x="2162" y="1656"/>
                    </a:cubicBezTo>
                    <a:lnTo>
                      <a:pt x="2162" y="1587"/>
                    </a:lnTo>
                    <a:cubicBezTo>
                      <a:pt x="2162" y="712"/>
                      <a:pt x="1451" y="1"/>
                      <a:pt x="57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" name="Google Shape;399;p37"/>
              <p:cNvSpPr/>
              <p:nvPr/>
            </p:nvSpPr>
            <p:spPr>
              <a:xfrm>
                <a:off x="2970725" y="4044950"/>
                <a:ext cx="336575" cy="252200"/>
              </a:xfrm>
              <a:custGeom>
                <a:avLst/>
                <a:gdLst/>
                <a:ahLst/>
                <a:cxnLst/>
                <a:rect l="l" t="t" r="r" b="b"/>
                <a:pathLst>
                  <a:path w="13463" h="10088" extrusionOk="0">
                    <a:moveTo>
                      <a:pt x="7098" y="0"/>
                    </a:moveTo>
                    <a:cubicBezTo>
                      <a:pt x="2175" y="0"/>
                      <a:pt x="1948" y="2583"/>
                      <a:pt x="1259" y="5020"/>
                    </a:cubicBezTo>
                    <a:cubicBezTo>
                      <a:pt x="713" y="6947"/>
                      <a:pt x="193" y="9220"/>
                      <a:pt x="0" y="10087"/>
                    </a:cubicBezTo>
                    <a:lnTo>
                      <a:pt x="11173" y="10087"/>
                    </a:lnTo>
                    <a:cubicBezTo>
                      <a:pt x="11648" y="9019"/>
                      <a:pt x="12261" y="7500"/>
                      <a:pt x="12682" y="5945"/>
                    </a:cubicBezTo>
                    <a:cubicBezTo>
                      <a:pt x="13463" y="3062"/>
                      <a:pt x="13043" y="0"/>
                      <a:pt x="1304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" name="Google Shape;400;p37"/>
              <p:cNvSpPr/>
              <p:nvPr/>
            </p:nvSpPr>
            <p:spPr>
              <a:xfrm>
                <a:off x="3186900" y="4047125"/>
                <a:ext cx="279600" cy="31675"/>
              </a:xfrm>
              <a:custGeom>
                <a:avLst/>
                <a:gdLst/>
                <a:ahLst/>
                <a:cxnLst/>
                <a:rect l="l" t="t" r="r" b="b"/>
                <a:pathLst>
                  <a:path w="11184" h="1267" extrusionOk="0">
                    <a:moveTo>
                      <a:pt x="0" y="0"/>
                    </a:moveTo>
                    <a:lnTo>
                      <a:pt x="0" y="1266"/>
                    </a:lnTo>
                    <a:lnTo>
                      <a:pt x="11183" y="1266"/>
                    </a:lnTo>
                    <a:lnTo>
                      <a:pt x="1118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" name="Google Shape;401;p37"/>
              <p:cNvSpPr/>
              <p:nvPr/>
            </p:nvSpPr>
            <p:spPr>
              <a:xfrm>
                <a:off x="3004875" y="4044950"/>
                <a:ext cx="291950" cy="116025"/>
              </a:xfrm>
              <a:custGeom>
                <a:avLst/>
                <a:gdLst/>
                <a:ahLst/>
                <a:cxnLst/>
                <a:rect l="l" t="t" r="r" b="b"/>
                <a:pathLst>
                  <a:path w="11678" h="4641" extrusionOk="0">
                    <a:moveTo>
                      <a:pt x="5732" y="0"/>
                    </a:moveTo>
                    <a:cubicBezTo>
                      <a:pt x="1076" y="0"/>
                      <a:pt x="620" y="2311"/>
                      <a:pt x="0" y="4624"/>
                    </a:cubicBezTo>
                    <a:cubicBezTo>
                      <a:pt x="0" y="4624"/>
                      <a:pt x="281" y="4640"/>
                      <a:pt x="760" y="4640"/>
                    </a:cubicBezTo>
                    <a:cubicBezTo>
                      <a:pt x="2135" y="4640"/>
                      <a:pt x="5149" y="4508"/>
                      <a:pt x="7894" y="3490"/>
                    </a:cubicBezTo>
                    <a:cubicBezTo>
                      <a:pt x="11528" y="2144"/>
                      <a:pt x="11677" y="0"/>
                      <a:pt x="1167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" name="Google Shape;402;p37"/>
              <p:cNvSpPr/>
              <p:nvPr/>
            </p:nvSpPr>
            <p:spPr>
              <a:xfrm>
                <a:off x="2680500" y="3880075"/>
                <a:ext cx="230350" cy="415825"/>
              </a:xfrm>
              <a:custGeom>
                <a:avLst/>
                <a:gdLst/>
                <a:ahLst/>
                <a:cxnLst/>
                <a:rect l="l" t="t" r="r" b="b"/>
                <a:pathLst>
                  <a:path w="9214" h="16633" extrusionOk="0">
                    <a:moveTo>
                      <a:pt x="6198" y="1"/>
                    </a:moveTo>
                    <a:lnTo>
                      <a:pt x="6198" y="1"/>
                    </a:lnTo>
                    <a:cubicBezTo>
                      <a:pt x="0" y="2643"/>
                      <a:pt x="1748" y="13931"/>
                      <a:pt x="1748" y="13931"/>
                    </a:cubicBezTo>
                    <a:lnTo>
                      <a:pt x="9214" y="16633"/>
                    </a:lnTo>
                    <a:cubicBezTo>
                      <a:pt x="9214" y="16633"/>
                      <a:pt x="6608" y="13044"/>
                      <a:pt x="6198" y="8967"/>
                    </a:cubicBezTo>
                    <a:cubicBezTo>
                      <a:pt x="5789" y="4889"/>
                      <a:pt x="6198" y="1"/>
                      <a:pt x="619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" name="Google Shape;403;p37"/>
              <p:cNvSpPr/>
              <p:nvPr/>
            </p:nvSpPr>
            <p:spPr>
              <a:xfrm>
                <a:off x="2679875" y="3883025"/>
                <a:ext cx="150575" cy="372300"/>
              </a:xfrm>
              <a:custGeom>
                <a:avLst/>
                <a:gdLst/>
                <a:ahLst/>
                <a:cxnLst/>
                <a:rect l="l" t="t" r="r" b="b"/>
                <a:pathLst>
                  <a:path w="6023" h="14892" extrusionOk="0">
                    <a:moveTo>
                      <a:pt x="6023" y="1"/>
                    </a:moveTo>
                    <a:lnTo>
                      <a:pt x="6023" y="1"/>
                    </a:lnTo>
                    <a:cubicBezTo>
                      <a:pt x="1" y="2758"/>
                      <a:pt x="1721" y="13862"/>
                      <a:pt x="1721" y="13862"/>
                    </a:cubicBezTo>
                    <a:lnTo>
                      <a:pt x="4565" y="14892"/>
                    </a:lnTo>
                    <a:cubicBezTo>
                      <a:pt x="4542" y="14738"/>
                      <a:pt x="4519" y="14584"/>
                      <a:pt x="4498" y="14434"/>
                    </a:cubicBezTo>
                    <a:cubicBezTo>
                      <a:pt x="4234" y="12570"/>
                      <a:pt x="4085" y="10703"/>
                      <a:pt x="4176" y="8819"/>
                    </a:cubicBezTo>
                    <a:cubicBezTo>
                      <a:pt x="4321" y="5854"/>
                      <a:pt x="4972" y="2820"/>
                      <a:pt x="602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" name="Google Shape;404;p37"/>
              <p:cNvSpPr/>
              <p:nvPr/>
            </p:nvSpPr>
            <p:spPr>
              <a:xfrm>
                <a:off x="2812350" y="4242300"/>
                <a:ext cx="480075" cy="94975"/>
              </a:xfrm>
              <a:custGeom>
                <a:avLst/>
                <a:gdLst/>
                <a:ahLst/>
                <a:cxnLst/>
                <a:rect l="l" t="t" r="r" b="b"/>
                <a:pathLst>
                  <a:path w="19203" h="3799" extrusionOk="0">
                    <a:moveTo>
                      <a:pt x="1" y="1"/>
                    </a:moveTo>
                    <a:lnTo>
                      <a:pt x="1" y="3799"/>
                    </a:lnTo>
                    <a:lnTo>
                      <a:pt x="19202" y="3799"/>
                    </a:lnTo>
                    <a:lnTo>
                      <a:pt x="1893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" name="Google Shape;405;p37"/>
              <p:cNvSpPr/>
              <p:nvPr/>
            </p:nvSpPr>
            <p:spPr>
              <a:xfrm>
                <a:off x="2681650" y="4239650"/>
                <a:ext cx="196400" cy="196425"/>
              </a:xfrm>
              <a:custGeom>
                <a:avLst/>
                <a:gdLst/>
                <a:ahLst/>
                <a:cxnLst/>
                <a:rect l="l" t="t" r="r" b="b"/>
                <a:pathLst>
                  <a:path w="7856" h="7857" extrusionOk="0">
                    <a:moveTo>
                      <a:pt x="3928" y="1"/>
                    </a:moveTo>
                    <a:cubicBezTo>
                      <a:pt x="1759" y="1"/>
                      <a:pt x="1" y="1759"/>
                      <a:pt x="1" y="3930"/>
                    </a:cubicBezTo>
                    <a:cubicBezTo>
                      <a:pt x="1" y="6099"/>
                      <a:pt x="1759" y="7857"/>
                      <a:pt x="3928" y="7857"/>
                    </a:cubicBezTo>
                    <a:cubicBezTo>
                      <a:pt x="6097" y="7857"/>
                      <a:pt x="7855" y="6099"/>
                      <a:pt x="7855" y="3930"/>
                    </a:cubicBezTo>
                    <a:cubicBezTo>
                      <a:pt x="7855" y="1759"/>
                      <a:pt x="6097" y="1"/>
                      <a:pt x="39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" name="Google Shape;406;p37"/>
              <p:cNvSpPr/>
              <p:nvPr/>
            </p:nvSpPr>
            <p:spPr>
              <a:xfrm>
                <a:off x="2724200" y="4282225"/>
                <a:ext cx="111275" cy="111275"/>
              </a:xfrm>
              <a:custGeom>
                <a:avLst/>
                <a:gdLst/>
                <a:ahLst/>
                <a:cxnLst/>
                <a:rect l="l" t="t" r="r" b="b"/>
                <a:pathLst>
                  <a:path w="4451" h="4451" extrusionOk="0">
                    <a:moveTo>
                      <a:pt x="2226" y="1"/>
                    </a:moveTo>
                    <a:cubicBezTo>
                      <a:pt x="998" y="1"/>
                      <a:pt x="0" y="997"/>
                      <a:pt x="0" y="2227"/>
                    </a:cubicBezTo>
                    <a:cubicBezTo>
                      <a:pt x="0" y="3455"/>
                      <a:pt x="998" y="4451"/>
                      <a:pt x="2226" y="4451"/>
                    </a:cubicBezTo>
                    <a:cubicBezTo>
                      <a:pt x="3454" y="4451"/>
                      <a:pt x="4450" y="3455"/>
                      <a:pt x="4450" y="2227"/>
                    </a:cubicBezTo>
                    <a:cubicBezTo>
                      <a:pt x="4450" y="997"/>
                      <a:pt x="3454" y="1"/>
                      <a:pt x="222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" name="Google Shape;407;p37"/>
              <p:cNvSpPr/>
              <p:nvPr/>
            </p:nvSpPr>
            <p:spPr>
              <a:xfrm>
                <a:off x="2740600" y="4298600"/>
                <a:ext cx="78500" cy="78525"/>
              </a:xfrm>
              <a:custGeom>
                <a:avLst/>
                <a:gdLst/>
                <a:ahLst/>
                <a:cxnLst/>
                <a:rect l="l" t="t" r="r" b="b"/>
                <a:pathLst>
                  <a:path w="3140" h="3141" extrusionOk="0">
                    <a:moveTo>
                      <a:pt x="1570" y="1"/>
                    </a:moveTo>
                    <a:cubicBezTo>
                      <a:pt x="703" y="1"/>
                      <a:pt x="1" y="703"/>
                      <a:pt x="1" y="1572"/>
                    </a:cubicBezTo>
                    <a:cubicBezTo>
                      <a:pt x="1" y="2437"/>
                      <a:pt x="703" y="3141"/>
                      <a:pt x="1570" y="3141"/>
                    </a:cubicBezTo>
                    <a:cubicBezTo>
                      <a:pt x="2437" y="3141"/>
                      <a:pt x="3139" y="2438"/>
                      <a:pt x="3139" y="1572"/>
                    </a:cubicBezTo>
                    <a:cubicBezTo>
                      <a:pt x="3139" y="703"/>
                      <a:pt x="2437" y="1"/>
                      <a:pt x="157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" name="Google Shape;408;p37"/>
              <p:cNvSpPr/>
              <p:nvPr/>
            </p:nvSpPr>
            <p:spPr>
              <a:xfrm>
                <a:off x="2644900" y="4205475"/>
                <a:ext cx="267225" cy="132200"/>
              </a:xfrm>
              <a:custGeom>
                <a:avLst/>
                <a:gdLst/>
                <a:ahLst/>
                <a:cxnLst/>
                <a:rect l="l" t="t" r="r" b="b"/>
                <a:pathLst>
                  <a:path w="10689" h="5288" extrusionOk="0">
                    <a:moveTo>
                      <a:pt x="5344" y="0"/>
                    </a:moveTo>
                    <a:cubicBezTo>
                      <a:pt x="2412" y="0"/>
                      <a:pt x="31" y="2362"/>
                      <a:pt x="0" y="5288"/>
                    </a:cubicBezTo>
                    <a:lnTo>
                      <a:pt x="10688" y="5288"/>
                    </a:lnTo>
                    <a:cubicBezTo>
                      <a:pt x="10658" y="2362"/>
                      <a:pt x="8277" y="0"/>
                      <a:pt x="534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" name="Google Shape;409;p37"/>
              <p:cNvSpPr/>
              <p:nvPr/>
            </p:nvSpPr>
            <p:spPr>
              <a:xfrm>
                <a:off x="3100425" y="4239650"/>
                <a:ext cx="196425" cy="196425"/>
              </a:xfrm>
              <a:custGeom>
                <a:avLst/>
                <a:gdLst/>
                <a:ahLst/>
                <a:cxnLst/>
                <a:rect l="l" t="t" r="r" b="b"/>
                <a:pathLst>
                  <a:path w="7857" h="7857" extrusionOk="0">
                    <a:moveTo>
                      <a:pt x="3928" y="1"/>
                    </a:moveTo>
                    <a:cubicBezTo>
                      <a:pt x="1759" y="1"/>
                      <a:pt x="1" y="1759"/>
                      <a:pt x="1" y="3930"/>
                    </a:cubicBezTo>
                    <a:cubicBezTo>
                      <a:pt x="1" y="6099"/>
                      <a:pt x="1759" y="7857"/>
                      <a:pt x="3928" y="7857"/>
                    </a:cubicBezTo>
                    <a:cubicBezTo>
                      <a:pt x="6097" y="7857"/>
                      <a:pt x="7857" y="6099"/>
                      <a:pt x="7857" y="3930"/>
                    </a:cubicBezTo>
                    <a:cubicBezTo>
                      <a:pt x="7857" y="1759"/>
                      <a:pt x="6098" y="1"/>
                      <a:pt x="39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" name="Google Shape;410;p37"/>
              <p:cNvSpPr/>
              <p:nvPr/>
            </p:nvSpPr>
            <p:spPr>
              <a:xfrm>
                <a:off x="3143000" y="4282225"/>
                <a:ext cx="111250" cy="111275"/>
              </a:xfrm>
              <a:custGeom>
                <a:avLst/>
                <a:gdLst/>
                <a:ahLst/>
                <a:cxnLst/>
                <a:rect l="l" t="t" r="r" b="b"/>
                <a:pathLst>
                  <a:path w="4450" h="4451" extrusionOk="0">
                    <a:moveTo>
                      <a:pt x="2225" y="1"/>
                    </a:moveTo>
                    <a:cubicBezTo>
                      <a:pt x="997" y="1"/>
                      <a:pt x="1" y="997"/>
                      <a:pt x="1" y="2227"/>
                    </a:cubicBezTo>
                    <a:cubicBezTo>
                      <a:pt x="1" y="3455"/>
                      <a:pt x="997" y="4451"/>
                      <a:pt x="2225" y="4451"/>
                    </a:cubicBezTo>
                    <a:cubicBezTo>
                      <a:pt x="3453" y="4451"/>
                      <a:pt x="4449" y="3455"/>
                      <a:pt x="4449" y="2227"/>
                    </a:cubicBezTo>
                    <a:cubicBezTo>
                      <a:pt x="4449" y="997"/>
                      <a:pt x="3453" y="1"/>
                      <a:pt x="222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" name="Google Shape;411;p37"/>
              <p:cNvSpPr/>
              <p:nvPr/>
            </p:nvSpPr>
            <p:spPr>
              <a:xfrm>
                <a:off x="3159375" y="4298600"/>
                <a:ext cx="78525" cy="78525"/>
              </a:xfrm>
              <a:custGeom>
                <a:avLst/>
                <a:gdLst/>
                <a:ahLst/>
                <a:cxnLst/>
                <a:rect l="l" t="t" r="r" b="b"/>
                <a:pathLst>
                  <a:path w="3141" h="3141" extrusionOk="0">
                    <a:moveTo>
                      <a:pt x="1570" y="1"/>
                    </a:moveTo>
                    <a:cubicBezTo>
                      <a:pt x="703" y="1"/>
                      <a:pt x="1" y="703"/>
                      <a:pt x="1" y="1572"/>
                    </a:cubicBezTo>
                    <a:cubicBezTo>
                      <a:pt x="1" y="2437"/>
                      <a:pt x="703" y="3141"/>
                      <a:pt x="1570" y="3141"/>
                    </a:cubicBezTo>
                    <a:cubicBezTo>
                      <a:pt x="2437" y="3141"/>
                      <a:pt x="3141" y="2438"/>
                      <a:pt x="3141" y="1572"/>
                    </a:cubicBezTo>
                    <a:cubicBezTo>
                      <a:pt x="3141" y="703"/>
                      <a:pt x="2437" y="1"/>
                      <a:pt x="157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412;p37"/>
              <p:cNvSpPr/>
              <p:nvPr/>
            </p:nvSpPr>
            <p:spPr>
              <a:xfrm>
                <a:off x="3064100" y="4205475"/>
                <a:ext cx="267225" cy="132200"/>
              </a:xfrm>
              <a:custGeom>
                <a:avLst/>
                <a:gdLst/>
                <a:ahLst/>
                <a:cxnLst/>
                <a:rect l="l" t="t" r="r" b="b"/>
                <a:pathLst>
                  <a:path w="10689" h="5288" extrusionOk="0">
                    <a:moveTo>
                      <a:pt x="5345" y="0"/>
                    </a:moveTo>
                    <a:cubicBezTo>
                      <a:pt x="2412" y="0"/>
                      <a:pt x="31" y="2362"/>
                      <a:pt x="1" y="5288"/>
                    </a:cubicBezTo>
                    <a:lnTo>
                      <a:pt x="10689" y="5288"/>
                    </a:lnTo>
                    <a:cubicBezTo>
                      <a:pt x="10658" y="2362"/>
                      <a:pt x="8277" y="0"/>
                      <a:pt x="534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37"/>
              <p:cNvSpPr/>
              <p:nvPr/>
            </p:nvSpPr>
            <p:spPr>
              <a:xfrm>
                <a:off x="2738500" y="3851950"/>
                <a:ext cx="179400" cy="105550"/>
              </a:xfrm>
              <a:custGeom>
                <a:avLst/>
                <a:gdLst/>
                <a:ahLst/>
                <a:cxnLst/>
                <a:rect l="l" t="t" r="r" b="b"/>
                <a:pathLst>
                  <a:path w="7176" h="4222" extrusionOk="0">
                    <a:moveTo>
                      <a:pt x="1872" y="1"/>
                    </a:moveTo>
                    <a:cubicBezTo>
                      <a:pt x="877" y="1"/>
                      <a:pt x="0" y="913"/>
                      <a:pt x="0" y="1907"/>
                    </a:cubicBezTo>
                    <a:lnTo>
                      <a:pt x="0" y="2447"/>
                    </a:lnTo>
                    <a:cubicBezTo>
                      <a:pt x="0" y="3442"/>
                      <a:pt x="877" y="4221"/>
                      <a:pt x="1872" y="4221"/>
                    </a:cubicBezTo>
                    <a:lnTo>
                      <a:pt x="5475" y="4221"/>
                    </a:lnTo>
                    <a:cubicBezTo>
                      <a:pt x="6470" y="4221"/>
                      <a:pt x="7175" y="3442"/>
                      <a:pt x="7175" y="2447"/>
                    </a:cubicBezTo>
                    <a:lnTo>
                      <a:pt x="7175" y="1907"/>
                    </a:lnTo>
                    <a:cubicBezTo>
                      <a:pt x="7175" y="913"/>
                      <a:pt x="6470" y="1"/>
                      <a:pt x="54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" name="Google Shape;414;p37"/>
              <p:cNvSpPr/>
              <p:nvPr/>
            </p:nvSpPr>
            <p:spPr>
              <a:xfrm>
                <a:off x="2738375" y="3852975"/>
                <a:ext cx="40550" cy="92000"/>
              </a:xfrm>
              <a:custGeom>
                <a:avLst/>
                <a:gdLst/>
                <a:ahLst/>
                <a:cxnLst/>
                <a:rect l="l" t="t" r="r" b="b"/>
                <a:pathLst>
                  <a:path w="1622" h="3680" extrusionOk="0">
                    <a:moveTo>
                      <a:pt x="1511" y="0"/>
                    </a:moveTo>
                    <a:cubicBezTo>
                      <a:pt x="633" y="121"/>
                      <a:pt x="1" y="1004"/>
                      <a:pt x="1" y="1915"/>
                    </a:cubicBezTo>
                    <a:lnTo>
                      <a:pt x="1" y="2455"/>
                    </a:lnTo>
                    <a:cubicBezTo>
                      <a:pt x="1" y="2962"/>
                      <a:pt x="248" y="3353"/>
                      <a:pt x="583" y="3679"/>
                    </a:cubicBezTo>
                    <a:cubicBezTo>
                      <a:pt x="669" y="3528"/>
                      <a:pt x="717" y="3441"/>
                      <a:pt x="797" y="3287"/>
                    </a:cubicBezTo>
                    <a:cubicBezTo>
                      <a:pt x="1101" y="2699"/>
                      <a:pt x="1112" y="2747"/>
                      <a:pt x="1305" y="2122"/>
                    </a:cubicBezTo>
                    <a:cubicBezTo>
                      <a:pt x="1422" y="1741"/>
                      <a:pt x="1547" y="1355"/>
                      <a:pt x="1617" y="963"/>
                    </a:cubicBezTo>
                    <a:lnTo>
                      <a:pt x="1617" y="963"/>
                    </a:lnTo>
                    <a:cubicBezTo>
                      <a:pt x="1616" y="967"/>
                      <a:pt x="1614" y="968"/>
                      <a:pt x="1613" y="968"/>
                    </a:cubicBezTo>
                    <a:cubicBezTo>
                      <a:pt x="1600" y="968"/>
                      <a:pt x="1616" y="666"/>
                      <a:pt x="1621" y="497"/>
                    </a:cubicBezTo>
                    <a:cubicBezTo>
                      <a:pt x="1605" y="424"/>
                      <a:pt x="1521" y="44"/>
                      <a:pt x="151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" name="Google Shape;415;p37"/>
              <p:cNvSpPr/>
              <p:nvPr/>
            </p:nvSpPr>
            <p:spPr>
              <a:xfrm>
                <a:off x="2822775" y="3868250"/>
                <a:ext cx="76400" cy="76400"/>
              </a:xfrm>
              <a:custGeom>
                <a:avLst/>
                <a:gdLst/>
                <a:ahLst/>
                <a:cxnLst/>
                <a:rect l="l" t="t" r="r" b="b"/>
                <a:pathLst>
                  <a:path w="3056" h="3056" extrusionOk="0">
                    <a:moveTo>
                      <a:pt x="1528" y="1"/>
                    </a:moveTo>
                    <a:cubicBezTo>
                      <a:pt x="684" y="1"/>
                      <a:pt x="0" y="684"/>
                      <a:pt x="0" y="1528"/>
                    </a:cubicBezTo>
                    <a:cubicBezTo>
                      <a:pt x="0" y="2371"/>
                      <a:pt x="684" y="3055"/>
                      <a:pt x="1528" y="3055"/>
                    </a:cubicBezTo>
                    <a:cubicBezTo>
                      <a:pt x="2371" y="3055"/>
                      <a:pt x="3055" y="2371"/>
                      <a:pt x="3055" y="1528"/>
                    </a:cubicBezTo>
                    <a:cubicBezTo>
                      <a:pt x="3055" y="684"/>
                      <a:pt x="2371" y="1"/>
                      <a:pt x="15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37"/>
              <p:cNvSpPr/>
              <p:nvPr/>
            </p:nvSpPr>
            <p:spPr>
              <a:xfrm>
                <a:off x="2843800" y="3889275"/>
                <a:ext cx="34350" cy="34350"/>
              </a:xfrm>
              <a:custGeom>
                <a:avLst/>
                <a:gdLst/>
                <a:ahLst/>
                <a:cxnLst/>
                <a:rect l="l" t="t" r="r" b="b"/>
                <a:pathLst>
                  <a:path w="1374" h="1374" extrusionOk="0">
                    <a:moveTo>
                      <a:pt x="687" y="0"/>
                    </a:moveTo>
                    <a:cubicBezTo>
                      <a:pt x="308" y="0"/>
                      <a:pt x="0" y="308"/>
                      <a:pt x="0" y="687"/>
                    </a:cubicBezTo>
                    <a:cubicBezTo>
                      <a:pt x="0" y="1067"/>
                      <a:pt x="306" y="1374"/>
                      <a:pt x="687" y="1374"/>
                    </a:cubicBezTo>
                    <a:cubicBezTo>
                      <a:pt x="1066" y="1374"/>
                      <a:pt x="1373" y="1067"/>
                      <a:pt x="1373" y="687"/>
                    </a:cubicBezTo>
                    <a:cubicBezTo>
                      <a:pt x="1373" y="308"/>
                      <a:pt x="1066" y="0"/>
                      <a:pt x="68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31E5DDA9-3C24-4635-B014-0EAA229D2E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07"/>
          <a:stretch/>
        </p:blipFill>
        <p:spPr>
          <a:xfrm>
            <a:off x="1857013" y="852246"/>
            <a:ext cx="7014090" cy="38895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334298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36"/>
          <p:cNvSpPr txBox="1">
            <a:spLocks noGrp="1"/>
          </p:cNvSpPr>
          <p:nvPr>
            <p:ph type="title" idx="4"/>
          </p:nvPr>
        </p:nvSpPr>
        <p:spPr>
          <a:xfrm>
            <a:off x="159198" y="126035"/>
            <a:ext cx="8377032" cy="85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800" b="1" dirty="0"/>
              <a:t>Insights and recommendations (Shipping) Analysis</a:t>
            </a:r>
            <a:r>
              <a:rPr lang="en-US" sz="2800" dirty="0"/>
              <a:t>: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71AD2EE-2F1B-434B-8EF4-0C99F3E1077B}"/>
              </a:ext>
            </a:extLst>
          </p:cNvPr>
          <p:cNvSpPr/>
          <p:nvPr/>
        </p:nvSpPr>
        <p:spPr>
          <a:xfrm>
            <a:off x="174992" y="853967"/>
            <a:ext cx="7395389" cy="36625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br>
              <a:rPr lang="en-US" b="1" dirty="0"/>
            </a:br>
            <a:r>
              <a:rPr lang="en-US" sz="32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Insights: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Revenue varies by carrier and product: Carrier B’s most influencer </a:t>
            </a:r>
            <a:endParaRPr lang="ar-EG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Shipping lead times are longest for Carrier C’s skincare (228 days) and shortest for Carrier A’s cosmetics (172 days).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Stock levels are highest with Carrier B (2111), </a:t>
            </a:r>
            <a:endParaRPr lang="ar-EG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Order quantities are highest with Carrier B (2K), followed by Carrier A (1.6K) and Carrier C (1.3K).</a:t>
            </a:r>
          </a:p>
          <a:p>
            <a:r>
              <a:rPr lang="en-US" sz="32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Recommendations: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Optimize Carrier C’s operations to reduce long lead times, especially for skincare.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Increase stock levels for Carrier A to match its high availability and demand.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Focus on Carrier B for higher order fulfillment due to its strong order quantity performance.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Investigate the loss to improve overall profitability.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2331D9-16D8-4497-8763-14808220C8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9204" y="2939908"/>
            <a:ext cx="1949804" cy="1949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0318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37"/>
          <p:cNvSpPr txBox="1">
            <a:spLocks noGrp="1"/>
          </p:cNvSpPr>
          <p:nvPr>
            <p:ph type="title"/>
          </p:nvPr>
        </p:nvSpPr>
        <p:spPr>
          <a:xfrm>
            <a:off x="147405" y="147385"/>
            <a:ext cx="5668604" cy="12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Transportation Analysis: </a:t>
            </a:r>
            <a:endParaRPr dirty="0">
              <a:solidFill>
                <a:schemeClr val="lt2"/>
              </a:solidFill>
            </a:endParaRPr>
          </a:p>
        </p:txBody>
      </p:sp>
      <p:grpSp>
        <p:nvGrpSpPr>
          <p:cNvPr id="390" name="Google Shape;390;p37"/>
          <p:cNvGrpSpPr/>
          <p:nvPr/>
        </p:nvGrpSpPr>
        <p:grpSpPr>
          <a:xfrm flipH="1">
            <a:off x="238018" y="3748072"/>
            <a:ext cx="1420261" cy="1164496"/>
            <a:chOff x="4672513" y="850735"/>
            <a:chExt cx="1420261" cy="1164496"/>
          </a:xfrm>
        </p:grpSpPr>
        <p:sp>
          <p:nvSpPr>
            <p:cNvPr id="391" name="Google Shape;391;p37"/>
            <p:cNvSpPr/>
            <p:nvPr/>
          </p:nvSpPr>
          <p:spPr>
            <a:xfrm>
              <a:off x="4672513" y="850778"/>
              <a:ext cx="1420261" cy="1164409"/>
            </a:xfrm>
            <a:custGeom>
              <a:avLst/>
              <a:gdLst/>
              <a:ahLst/>
              <a:cxnLst/>
              <a:rect l="l" t="t" r="r" b="b"/>
              <a:pathLst>
                <a:path w="32865" h="26943" extrusionOk="0">
                  <a:moveTo>
                    <a:pt x="9470" y="0"/>
                  </a:moveTo>
                  <a:cubicBezTo>
                    <a:pt x="9293" y="0"/>
                    <a:pt x="9123" y="29"/>
                    <a:pt x="8964" y="83"/>
                  </a:cubicBezTo>
                  <a:lnTo>
                    <a:pt x="8964" y="1098"/>
                  </a:lnTo>
                  <a:cubicBezTo>
                    <a:pt x="8205" y="1423"/>
                    <a:pt x="7569" y="2361"/>
                    <a:pt x="7253" y="3579"/>
                  </a:cubicBezTo>
                  <a:lnTo>
                    <a:pt x="5617" y="3579"/>
                  </a:lnTo>
                  <a:cubicBezTo>
                    <a:pt x="5492" y="3579"/>
                    <a:pt x="5368" y="3593"/>
                    <a:pt x="5249" y="3619"/>
                  </a:cubicBezTo>
                  <a:cubicBezTo>
                    <a:pt x="4515" y="3721"/>
                    <a:pt x="3954" y="4356"/>
                    <a:pt x="3790" y="5094"/>
                  </a:cubicBezTo>
                  <a:cubicBezTo>
                    <a:pt x="3787" y="5110"/>
                    <a:pt x="3783" y="5126"/>
                    <a:pt x="3780" y="5144"/>
                  </a:cubicBezTo>
                  <a:cubicBezTo>
                    <a:pt x="3771" y="5186"/>
                    <a:pt x="3766" y="5229"/>
                    <a:pt x="3760" y="5272"/>
                  </a:cubicBezTo>
                  <a:cubicBezTo>
                    <a:pt x="3758" y="5286"/>
                    <a:pt x="3755" y="5299"/>
                    <a:pt x="3754" y="5312"/>
                  </a:cubicBezTo>
                  <a:cubicBezTo>
                    <a:pt x="3747" y="5386"/>
                    <a:pt x="3741" y="5460"/>
                    <a:pt x="3741" y="5534"/>
                  </a:cubicBezTo>
                  <a:lnTo>
                    <a:pt x="3741" y="6076"/>
                  </a:lnTo>
                  <a:cubicBezTo>
                    <a:pt x="3741" y="6423"/>
                    <a:pt x="3858" y="6715"/>
                    <a:pt x="4040" y="6970"/>
                  </a:cubicBezTo>
                  <a:cubicBezTo>
                    <a:pt x="4120" y="7088"/>
                    <a:pt x="4211" y="7197"/>
                    <a:pt x="4317" y="7293"/>
                  </a:cubicBezTo>
                  <a:cubicBezTo>
                    <a:pt x="4319" y="7295"/>
                    <a:pt x="4320" y="7297"/>
                    <a:pt x="4322" y="7298"/>
                  </a:cubicBezTo>
                  <a:lnTo>
                    <a:pt x="4323" y="7298"/>
                  </a:lnTo>
                  <a:cubicBezTo>
                    <a:pt x="4399" y="7367"/>
                    <a:pt x="4480" y="7429"/>
                    <a:pt x="4565" y="7484"/>
                  </a:cubicBezTo>
                  <a:cubicBezTo>
                    <a:pt x="2433" y="11102"/>
                    <a:pt x="2876" y="16625"/>
                    <a:pt x="3061" y="18230"/>
                  </a:cubicBezTo>
                  <a:cubicBezTo>
                    <a:pt x="1268" y="19080"/>
                    <a:pt x="23" y="20896"/>
                    <a:pt x="1" y="23007"/>
                  </a:cubicBezTo>
                  <a:lnTo>
                    <a:pt x="1470" y="23007"/>
                  </a:lnTo>
                  <a:cubicBezTo>
                    <a:pt x="1470" y="23010"/>
                    <a:pt x="1470" y="23013"/>
                    <a:pt x="1470" y="23016"/>
                  </a:cubicBezTo>
                  <a:cubicBezTo>
                    <a:pt x="1470" y="25185"/>
                    <a:pt x="3228" y="26943"/>
                    <a:pt x="5399" y="26943"/>
                  </a:cubicBezTo>
                  <a:cubicBezTo>
                    <a:pt x="7568" y="26943"/>
                    <a:pt x="9326" y="25185"/>
                    <a:pt x="9326" y="23016"/>
                  </a:cubicBezTo>
                  <a:cubicBezTo>
                    <a:pt x="9326" y="23013"/>
                    <a:pt x="9325" y="23010"/>
                    <a:pt x="9325" y="23007"/>
                  </a:cubicBezTo>
                  <a:lnTo>
                    <a:pt x="10689" y="23007"/>
                  </a:lnTo>
                  <a:cubicBezTo>
                    <a:pt x="10689" y="23001"/>
                    <a:pt x="10689" y="22997"/>
                    <a:pt x="10689" y="22991"/>
                  </a:cubicBezTo>
                  <a:lnTo>
                    <a:pt x="16769" y="22991"/>
                  </a:lnTo>
                  <a:cubicBezTo>
                    <a:pt x="16769" y="22997"/>
                    <a:pt x="16769" y="23001"/>
                    <a:pt x="16769" y="23007"/>
                  </a:cubicBezTo>
                  <a:lnTo>
                    <a:pt x="18223" y="23007"/>
                  </a:lnTo>
                  <a:cubicBezTo>
                    <a:pt x="18223" y="23010"/>
                    <a:pt x="18223" y="23013"/>
                    <a:pt x="18223" y="23016"/>
                  </a:cubicBezTo>
                  <a:cubicBezTo>
                    <a:pt x="18223" y="25185"/>
                    <a:pt x="19981" y="26943"/>
                    <a:pt x="22150" y="26943"/>
                  </a:cubicBezTo>
                  <a:cubicBezTo>
                    <a:pt x="24319" y="26943"/>
                    <a:pt x="26077" y="25185"/>
                    <a:pt x="26077" y="23016"/>
                  </a:cubicBezTo>
                  <a:cubicBezTo>
                    <a:pt x="26077" y="23013"/>
                    <a:pt x="26077" y="23010"/>
                    <a:pt x="26077" y="23007"/>
                  </a:cubicBezTo>
                  <a:lnTo>
                    <a:pt x="27458" y="23007"/>
                  </a:lnTo>
                  <a:cubicBezTo>
                    <a:pt x="27439" y="21252"/>
                    <a:pt x="26574" y="19700"/>
                    <a:pt x="25252" y="18739"/>
                  </a:cubicBezTo>
                  <a:cubicBezTo>
                    <a:pt x="25419" y="18254"/>
                    <a:pt x="25579" y="17751"/>
                    <a:pt x="25715" y="17243"/>
                  </a:cubicBezTo>
                  <a:cubicBezTo>
                    <a:pt x="26173" y="15558"/>
                    <a:pt x="26218" y="13813"/>
                    <a:pt x="26177" y="12653"/>
                  </a:cubicBezTo>
                  <a:lnTo>
                    <a:pt x="32864" y="12653"/>
                  </a:lnTo>
                  <a:lnTo>
                    <a:pt x="32864" y="11387"/>
                  </a:lnTo>
                  <a:lnTo>
                    <a:pt x="32864" y="11385"/>
                  </a:lnTo>
                  <a:lnTo>
                    <a:pt x="31809" y="11385"/>
                  </a:lnTo>
                  <a:lnTo>
                    <a:pt x="31809" y="1890"/>
                  </a:lnTo>
                  <a:lnTo>
                    <a:pt x="21258" y="1890"/>
                  </a:lnTo>
                  <a:lnTo>
                    <a:pt x="21258" y="11298"/>
                  </a:lnTo>
                  <a:lnTo>
                    <a:pt x="20132" y="11298"/>
                  </a:lnTo>
                  <a:cubicBezTo>
                    <a:pt x="19982" y="11298"/>
                    <a:pt x="19837" y="11301"/>
                    <a:pt x="19696" y="11305"/>
                  </a:cubicBezTo>
                  <a:cubicBezTo>
                    <a:pt x="19648" y="11307"/>
                    <a:pt x="19605" y="11310"/>
                    <a:pt x="19558" y="11313"/>
                  </a:cubicBezTo>
                  <a:cubicBezTo>
                    <a:pt x="19465" y="11317"/>
                    <a:pt x="19374" y="11321"/>
                    <a:pt x="19284" y="11327"/>
                  </a:cubicBezTo>
                  <a:cubicBezTo>
                    <a:pt x="19232" y="11330"/>
                    <a:pt x="19181" y="11336"/>
                    <a:pt x="19129" y="11340"/>
                  </a:cubicBezTo>
                  <a:cubicBezTo>
                    <a:pt x="19050" y="11346"/>
                    <a:pt x="18972" y="11353"/>
                    <a:pt x="18898" y="11360"/>
                  </a:cubicBezTo>
                  <a:cubicBezTo>
                    <a:pt x="18844" y="11366"/>
                    <a:pt x="18793" y="11375"/>
                    <a:pt x="18741" y="11381"/>
                  </a:cubicBezTo>
                  <a:cubicBezTo>
                    <a:pt x="18671" y="11390"/>
                    <a:pt x="18602" y="11398"/>
                    <a:pt x="18535" y="11408"/>
                  </a:cubicBezTo>
                  <a:cubicBezTo>
                    <a:pt x="18483" y="11417"/>
                    <a:pt x="18432" y="11426"/>
                    <a:pt x="18382" y="11435"/>
                  </a:cubicBezTo>
                  <a:cubicBezTo>
                    <a:pt x="18318" y="11446"/>
                    <a:pt x="18255" y="11456"/>
                    <a:pt x="18194" y="11468"/>
                  </a:cubicBezTo>
                  <a:cubicBezTo>
                    <a:pt x="18143" y="11478"/>
                    <a:pt x="18095" y="11490"/>
                    <a:pt x="18047" y="11500"/>
                  </a:cubicBezTo>
                  <a:cubicBezTo>
                    <a:pt x="17989" y="11513"/>
                    <a:pt x="17931" y="11526"/>
                    <a:pt x="17874" y="11540"/>
                  </a:cubicBezTo>
                  <a:cubicBezTo>
                    <a:pt x="17826" y="11552"/>
                    <a:pt x="17781" y="11565"/>
                    <a:pt x="17736" y="11578"/>
                  </a:cubicBezTo>
                  <a:cubicBezTo>
                    <a:pt x="17681" y="11593"/>
                    <a:pt x="17627" y="11609"/>
                    <a:pt x="17575" y="11625"/>
                  </a:cubicBezTo>
                  <a:cubicBezTo>
                    <a:pt x="17532" y="11638"/>
                    <a:pt x="17488" y="11652"/>
                    <a:pt x="17446" y="11667"/>
                  </a:cubicBezTo>
                  <a:cubicBezTo>
                    <a:pt x="17395" y="11684"/>
                    <a:pt x="17346" y="11702"/>
                    <a:pt x="17296" y="11719"/>
                  </a:cubicBezTo>
                  <a:cubicBezTo>
                    <a:pt x="17256" y="11735"/>
                    <a:pt x="17215" y="11751"/>
                    <a:pt x="17174" y="11767"/>
                  </a:cubicBezTo>
                  <a:cubicBezTo>
                    <a:pt x="17128" y="11786"/>
                    <a:pt x="17083" y="11805"/>
                    <a:pt x="17038" y="11825"/>
                  </a:cubicBezTo>
                  <a:cubicBezTo>
                    <a:pt x="16999" y="11842"/>
                    <a:pt x="16961" y="11860"/>
                    <a:pt x="16923" y="11877"/>
                  </a:cubicBezTo>
                  <a:cubicBezTo>
                    <a:pt x="16880" y="11898"/>
                    <a:pt x="16838" y="11919"/>
                    <a:pt x="16796" y="11941"/>
                  </a:cubicBezTo>
                  <a:cubicBezTo>
                    <a:pt x="16761" y="11960"/>
                    <a:pt x="16724" y="11977"/>
                    <a:pt x="16690" y="11998"/>
                  </a:cubicBezTo>
                  <a:cubicBezTo>
                    <a:pt x="16650" y="12020"/>
                    <a:pt x="16611" y="12043"/>
                    <a:pt x="16572" y="12066"/>
                  </a:cubicBezTo>
                  <a:cubicBezTo>
                    <a:pt x="16539" y="12086"/>
                    <a:pt x="16507" y="12107"/>
                    <a:pt x="16475" y="12127"/>
                  </a:cubicBezTo>
                  <a:cubicBezTo>
                    <a:pt x="16437" y="12152"/>
                    <a:pt x="16401" y="12176"/>
                    <a:pt x="16364" y="12201"/>
                  </a:cubicBezTo>
                  <a:cubicBezTo>
                    <a:pt x="16334" y="12223"/>
                    <a:pt x="16303" y="12245"/>
                    <a:pt x="16274" y="12266"/>
                  </a:cubicBezTo>
                  <a:cubicBezTo>
                    <a:pt x="16240" y="12293"/>
                    <a:pt x="16206" y="12319"/>
                    <a:pt x="16173" y="12346"/>
                  </a:cubicBezTo>
                  <a:cubicBezTo>
                    <a:pt x="16145" y="12368"/>
                    <a:pt x="16116" y="12390"/>
                    <a:pt x="16090" y="12413"/>
                  </a:cubicBezTo>
                  <a:cubicBezTo>
                    <a:pt x="16057" y="12442"/>
                    <a:pt x="16025" y="12471"/>
                    <a:pt x="15994" y="12500"/>
                  </a:cubicBezTo>
                  <a:cubicBezTo>
                    <a:pt x="15969" y="12523"/>
                    <a:pt x="15943" y="12545"/>
                    <a:pt x="15920" y="12568"/>
                  </a:cubicBezTo>
                  <a:cubicBezTo>
                    <a:pt x="15888" y="12599"/>
                    <a:pt x="15859" y="12631"/>
                    <a:pt x="15829" y="12663"/>
                  </a:cubicBezTo>
                  <a:cubicBezTo>
                    <a:pt x="15807" y="12686"/>
                    <a:pt x="15784" y="12708"/>
                    <a:pt x="15763" y="12732"/>
                  </a:cubicBezTo>
                  <a:cubicBezTo>
                    <a:pt x="15731" y="12766"/>
                    <a:pt x="15704" y="12801"/>
                    <a:pt x="15675" y="12836"/>
                  </a:cubicBezTo>
                  <a:cubicBezTo>
                    <a:pt x="15656" y="12857"/>
                    <a:pt x="15637" y="12879"/>
                    <a:pt x="15618" y="12902"/>
                  </a:cubicBezTo>
                  <a:cubicBezTo>
                    <a:pt x="15586" y="12943"/>
                    <a:pt x="15554" y="12986"/>
                    <a:pt x="15524" y="13029"/>
                  </a:cubicBezTo>
                  <a:cubicBezTo>
                    <a:pt x="15512" y="13046"/>
                    <a:pt x="15498" y="13062"/>
                    <a:pt x="15486" y="13079"/>
                  </a:cubicBezTo>
                  <a:cubicBezTo>
                    <a:pt x="15444" y="13139"/>
                    <a:pt x="15403" y="13200"/>
                    <a:pt x="15366" y="13261"/>
                  </a:cubicBezTo>
                  <a:cubicBezTo>
                    <a:pt x="15354" y="13280"/>
                    <a:pt x="15344" y="13299"/>
                    <a:pt x="15332" y="13316"/>
                  </a:cubicBezTo>
                  <a:cubicBezTo>
                    <a:pt x="15306" y="13361"/>
                    <a:pt x="15278" y="13406"/>
                    <a:pt x="15254" y="13451"/>
                  </a:cubicBezTo>
                  <a:cubicBezTo>
                    <a:pt x="15239" y="13477"/>
                    <a:pt x="15226" y="13503"/>
                    <a:pt x="15213" y="13528"/>
                  </a:cubicBezTo>
                  <a:cubicBezTo>
                    <a:pt x="15193" y="13567"/>
                    <a:pt x="15171" y="13606"/>
                    <a:pt x="15152" y="13646"/>
                  </a:cubicBezTo>
                  <a:cubicBezTo>
                    <a:pt x="15138" y="13675"/>
                    <a:pt x="15123" y="13704"/>
                    <a:pt x="15110" y="13733"/>
                  </a:cubicBezTo>
                  <a:cubicBezTo>
                    <a:pt x="15093" y="13770"/>
                    <a:pt x="15074" y="13808"/>
                    <a:pt x="15058" y="13846"/>
                  </a:cubicBezTo>
                  <a:cubicBezTo>
                    <a:pt x="15043" y="13876"/>
                    <a:pt x="15030" y="13907"/>
                    <a:pt x="15017" y="13939"/>
                  </a:cubicBezTo>
                  <a:cubicBezTo>
                    <a:pt x="15001" y="13975"/>
                    <a:pt x="14985" y="14013"/>
                    <a:pt x="14971" y="14049"/>
                  </a:cubicBezTo>
                  <a:cubicBezTo>
                    <a:pt x="14958" y="14081"/>
                    <a:pt x="14944" y="14115"/>
                    <a:pt x="14933" y="14146"/>
                  </a:cubicBezTo>
                  <a:cubicBezTo>
                    <a:pt x="14918" y="14184"/>
                    <a:pt x="14904" y="14221"/>
                    <a:pt x="14891" y="14258"/>
                  </a:cubicBezTo>
                  <a:cubicBezTo>
                    <a:pt x="14878" y="14290"/>
                    <a:pt x="14866" y="14325"/>
                    <a:pt x="14854" y="14358"/>
                  </a:cubicBezTo>
                  <a:cubicBezTo>
                    <a:pt x="14841" y="14395"/>
                    <a:pt x="14828" y="14432"/>
                    <a:pt x="14815" y="14469"/>
                  </a:cubicBezTo>
                  <a:cubicBezTo>
                    <a:pt x="14804" y="14504"/>
                    <a:pt x="14792" y="14538"/>
                    <a:pt x="14780" y="14573"/>
                  </a:cubicBezTo>
                  <a:cubicBezTo>
                    <a:pt x="14769" y="14610"/>
                    <a:pt x="14757" y="14646"/>
                    <a:pt x="14746" y="14684"/>
                  </a:cubicBezTo>
                  <a:cubicBezTo>
                    <a:pt x="14734" y="14718"/>
                    <a:pt x="14724" y="14755"/>
                    <a:pt x="14712" y="14791"/>
                  </a:cubicBezTo>
                  <a:cubicBezTo>
                    <a:pt x="14701" y="14827"/>
                    <a:pt x="14690" y="14864"/>
                    <a:pt x="14680" y="14900"/>
                  </a:cubicBezTo>
                  <a:cubicBezTo>
                    <a:pt x="14669" y="14938"/>
                    <a:pt x="14658" y="14974"/>
                    <a:pt x="14647" y="15012"/>
                  </a:cubicBezTo>
                  <a:cubicBezTo>
                    <a:pt x="14637" y="15047"/>
                    <a:pt x="14627" y="15083"/>
                    <a:pt x="14616" y="15119"/>
                  </a:cubicBezTo>
                  <a:cubicBezTo>
                    <a:pt x="14606" y="15158"/>
                    <a:pt x="14595" y="15198"/>
                    <a:pt x="14584" y="15237"/>
                  </a:cubicBezTo>
                  <a:cubicBezTo>
                    <a:pt x="14574" y="15270"/>
                    <a:pt x="14566" y="15304"/>
                    <a:pt x="14557" y="15337"/>
                  </a:cubicBezTo>
                  <a:lnTo>
                    <a:pt x="14521" y="15471"/>
                  </a:lnTo>
                  <a:cubicBezTo>
                    <a:pt x="14513" y="15495"/>
                    <a:pt x="14507" y="15520"/>
                    <a:pt x="14500" y="15545"/>
                  </a:cubicBezTo>
                  <a:cubicBezTo>
                    <a:pt x="14474" y="15646"/>
                    <a:pt x="14447" y="15749"/>
                    <a:pt x="14419" y="15851"/>
                  </a:cubicBezTo>
                  <a:cubicBezTo>
                    <a:pt x="14417" y="15854"/>
                    <a:pt x="14417" y="15858"/>
                    <a:pt x="14416" y="15861"/>
                  </a:cubicBezTo>
                  <a:cubicBezTo>
                    <a:pt x="14375" y="16014"/>
                    <a:pt x="14335" y="16166"/>
                    <a:pt x="14291" y="16318"/>
                  </a:cubicBezTo>
                  <a:cubicBezTo>
                    <a:pt x="14024" y="17262"/>
                    <a:pt x="13763" y="18288"/>
                    <a:pt x="13543" y="19193"/>
                  </a:cubicBezTo>
                  <a:lnTo>
                    <a:pt x="9365" y="19193"/>
                  </a:lnTo>
                  <a:cubicBezTo>
                    <a:pt x="8641" y="17773"/>
                    <a:pt x="7835" y="15788"/>
                    <a:pt x="7623" y="13670"/>
                  </a:cubicBezTo>
                  <a:cubicBezTo>
                    <a:pt x="7423" y="11686"/>
                    <a:pt x="7418" y="9511"/>
                    <a:pt x="7465" y="7799"/>
                  </a:cubicBezTo>
                  <a:lnTo>
                    <a:pt x="9219" y="7799"/>
                  </a:lnTo>
                  <a:cubicBezTo>
                    <a:pt x="10213" y="7799"/>
                    <a:pt x="10919" y="7020"/>
                    <a:pt x="10919" y="6025"/>
                  </a:cubicBezTo>
                  <a:lnTo>
                    <a:pt x="10919" y="5485"/>
                  </a:lnTo>
                  <a:cubicBezTo>
                    <a:pt x="10919" y="4491"/>
                    <a:pt x="10213" y="3579"/>
                    <a:pt x="9219" y="3579"/>
                  </a:cubicBezTo>
                  <a:lnTo>
                    <a:pt x="7992" y="3579"/>
                  </a:lnTo>
                  <a:cubicBezTo>
                    <a:pt x="8221" y="2795"/>
                    <a:pt x="8588" y="2227"/>
                    <a:pt x="8964" y="1931"/>
                  </a:cubicBezTo>
                  <a:lnTo>
                    <a:pt x="8964" y="3158"/>
                  </a:lnTo>
                  <a:cubicBezTo>
                    <a:pt x="9123" y="3211"/>
                    <a:pt x="9293" y="3242"/>
                    <a:pt x="9470" y="3242"/>
                  </a:cubicBezTo>
                  <a:lnTo>
                    <a:pt x="9538" y="3242"/>
                  </a:lnTo>
                  <a:cubicBezTo>
                    <a:pt x="10415" y="3242"/>
                    <a:pt x="11125" y="2531"/>
                    <a:pt x="11125" y="1655"/>
                  </a:cubicBezTo>
                  <a:lnTo>
                    <a:pt x="11125" y="1587"/>
                  </a:lnTo>
                  <a:cubicBezTo>
                    <a:pt x="11125" y="710"/>
                    <a:pt x="10415" y="0"/>
                    <a:pt x="9538" y="0"/>
                  </a:cubicBezTo>
                  <a:close/>
                </a:path>
              </a:pathLst>
            </a:custGeom>
            <a:solidFill>
              <a:schemeClr val="accent5"/>
            </a:solidFill>
            <a:ln w="1143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92" name="Google Shape;392;p37"/>
            <p:cNvGrpSpPr/>
            <p:nvPr/>
          </p:nvGrpSpPr>
          <p:grpSpPr>
            <a:xfrm>
              <a:off x="4672524" y="850735"/>
              <a:ext cx="1420218" cy="1164496"/>
              <a:chOff x="2644900" y="3762450"/>
              <a:chExt cx="821600" cy="673625"/>
            </a:xfrm>
          </p:grpSpPr>
          <p:sp>
            <p:nvSpPr>
              <p:cNvPr id="393" name="Google Shape;393;p37"/>
              <p:cNvSpPr/>
              <p:nvPr/>
            </p:nvSpPr>
            <p:spPr>
              <a:xfrm>
                <a:off x="3176325" y="3809750"/>
                <a:ext cx="263775" cy="237400"/>
              </a:xfrm>
              <a:custGeom>
                <a:avLst/>
                <a:gdLst/>
                <a:ahLst/>
                <a:cxnLst/>
                <a:rect l="l" t="t" r="r" b="b"/>
                <a:pathLst>
                  <a:path w="10551" h="9496" extrusionOk="0">
                    <a:moveTo>
                      <a:pt x="1" y="0"/>
                    </a:moveTo>
                    <a:lnTo>
                      <a:pt x="1" y="9495"/>
                    </a:lnTo>
                    <a:lnTo>
                      <a:pt x="10551" y="9495"/>
                    </a:lnTo>
                    <a:lnTo>
                      <a:pt x="1055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" name="Google Shape;394;p37"/>
              <p:cNvSpPr/>
              <p:nvPr/>
            </p:nvSpPr>
            <p:spPr>
              <a:xfrm>
                <a:off x="3176325" y="3809750"/>
                <a:ext cx="131925" cy="237400"/>
              </a:xfrm>
              <a:custGeom>
                <a:avLst/>
                <a:gdLst/>
                <a:ahLst/>
                <a:cxnLst/>
                <a:rect l="l" t="t" r="r" b="b"/>
                <a:pathLst>
                  <a:path w="5277" h="9496" extrusionOk="0">
                    <a:moveTo>
                      <a:pt x="1" y="0"/>
                    </a:moveTo>
                    <a:lnTo>
                      <a:pt x="1" y="9495"/>
                    </a:lnTo>
                    <a:lnTo>
                      <a:pt x="5276" y="9495"/>
                    </a:lnTo>
                    <a:lnTo>
                      <a:pt x="527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" name="Google Shape;395;p37"/>
              <p:cNvSpPr/>
              <p:nvPr/>
            </p:nvSpPr>
            <p:spPr>
              <a:xfrm>
                <a:off x="3292400" y="3809750"/>
                <a:ext cx="31675" cy="68575"/>
              </a:xfrm>
              <a:custGeom>
                <a:avLst/>
                <a:gdLst/>
                <a:ahLst/>
                <a:cxnLst/>
                <a:rect l="l" t="t" r="r" b="b"/>
                <a:pathLst>
                  <a:path w="1267" h="2743" extrusionOk="0">
                    <a:moveTo>
                      <a:pt x="0" y="0"/>
                    </a:moveTo>
                    <a:lnTo>
                      <a:pt x="0" y="2743"/>
                    </a:lnTo>
                    <a:lnTo>
                      <a:pt x="1266" y="2743"/>
                    </a:lnTo>
                    <a:lnTo>
                      <a:pt x="126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" name="Google Shape;396;p37"/>
              <p:cNvSpPr/>
              <p:nvPr/>
            </p:nvSpPr>
            <p:spPr>
              <a:xfrm>
                <a:off x="3292400" y="3978550"/>
                <a:ext cx="31675" cy="68600"/>
              </a:xfrm>
              <a:custGeom>
                <a:avLst/>
                <a:gdLst/>
                <a:ahLst/>
                <a:cxnLst/>
                <a:rect l="l" t="t" r="r" b="b"/>
                <a:pathLst>
                  <a:path w="1267" h="2744" extrusionOk="0">
                    <a:moveTo>
                      <a:pt x="0" y="1"/>
                    </a:moveTo>
                    <a:lnTo>
                      <a:pt x="0" y="2743"/>
                    </a:lnTo>
                    <a:lnTo>
                      <a:pt x="1266" y="2743"/>
                    </a:lnTo>
                    <a:lnTo>
                      <a:pt x="126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" name="Google Shape;397;p37"/>
              <p:cNvSpPr/>
              <p:nvPr/>
            </p:nvSpPr>
            <p:spPr>
              <a:xfrm>
                <a:off x="2820775" y="3786725"/>
                <a:ext cx="62700" cy="108400"/>
              </a:xfrm>
              <a:custGeom>
                <a:avLst/>
                <a:gdLst/>
                <a:ahLst/>
                <a:cxnLst/>
                <a:rect l="l" t="t" r="r" b="b"/>
                <a:pathLst>
                  <a:path w="2508" h="4336" extrusionOk="0">
                    <a:moveTo>
                      <a:pt x="2508" y="1"/>
                    </a:moveTo>
                    <a:cubicBezTo>
                      <a:pt x="1149" y="1"/>
                      <a:pt x="1" y="1986"/>
                      <a:pt x="1" y="4336"/>
                    </a:cubicBezTo>
                    <a:lnTo>
                      <a:pt x="721" y="4336"/>
                    </a:lnTo>
                    <a:cubicBezTo>
                      <a:pt x="721" y="2097"/>
                      <a:pt x="1762" y="721"/>
                      <a:pt x="2508" y="721"/>
                    </a:cubicBezTo>
                    <a:lnTo>
                      <a:pt x="250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" name="Google Shape;398;p37"/>
              <p:cNvSpPr/>
              <p:nvPr/>
            </p:nvSpPr>
            <p:spPr>
              <a:xfrm>
                <a:off x="2868975" y="3762450"/>
                <a:ext cx="54075" cy="81075"/>
              </a:xfrm>
              <a:custGeom>
                <a:avLst/>
                <a:gdLst/>
                <a:ahLst/>
                <a:cxnLst/>
                <a:rect l="l" t="t" r="r" b="b"/>
                <a:pathLst>
                  <a:path w="2163" h="3243" extrusionOk="0">
                    <a:moveTo>
                      <a:pt x="507" y="1"/>
                    </a:moveTo>
                    <a:cubicBezTo>
                      <a:pt x="330" y="1"/>
                      <a:pt x="160" y="31"/>
                      <a:pt x="1" y="85"/>
                    </a:cubicBezTo>
                    <a:lnTo>
                      <a:pt x="1" y="3160"/>
                    </a:lnTo>
                    <a:cubicBezTo>
                      <a:pt x="160" y="3213"/>
                      <a:pt x="330" y="3243"/>
                      <a:pt x="507" y="3243"/>
                    </a:cubicBezTo>
                    <a:lnTo>
                      <a:pt x="576" y="3243"/>
                    </a:lnTo>
                    <a:cubicBezTo>
                      <a:pt x="1451" y="3243"/>
                      <a:pt x="2162" y="2533"/>
                      <a:pt x="2162" y="1656"/>
                    </a:cubicBezTo>
                    <a:lnTo>
                      <a:pt x="2162" y="1587"/>
                    </a:lnTo>
                    <a:cubicBezTo>
                      <a:pt x="2162" y="712"/>
                      <a:pt x="1451" y="1"/>
                      <a:pt x="57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" name="Google Shape;399;p37"/>
              <p:cNvSpPr/>
              <p:nvPr/>
            </p:nvSpPr>
            <p:spPr>
              <a:xfrm>
                <a:off x="2970725" y="4044950"/>
                <a:ext cx="336575" cy="252200"/>
              </a:xfrm>
              <a:custGeom>
                <a:avLst/>
                <a:gdLst/>
                <a:ahLst/>
                <a:cxnLst/>
                <a:rect l="l" t="t" r="r" b="b"/>
                <a:pathLst>
                  <a:path w="13463" h="10088" extrusionOk="0">
                    <a:moveTo>
                      <a:pt x="7098" y="0"/>
                    </a:moveTo>
                    <a:cubicBezTo>
                      <a:pt x="2175" y="0"/>
                      <a:pt x="1948" y="2583"/>
                      <a:pt x="1259" y="5020"/>
                    </a:cubicBezTo>
                    <a:cubicBezTo>
                      <a:pt x="713" y="6947"/>
                      <a:pt x="193" y="9220"/>
                      <a:pt x="0" y="10087"/>
                    </a:cubicBezTo>
                    <a:lnTo>
                      <a:pt x="11173" y="10087"/>
                    </a:lnTo>
                    <a:cubicBezTo>
                      <a:pt x="11648" y="9019"/>
                      <a:pt x="12261" y="7500"/>
                      <a:pt x="12682" y="5945"/>
                    </a:cubicBezTo>
                    <a:cubicBezTo>
                      <a:pt x="13463" y="3062"/>
                      <a:pt x="13043" y="0"/>
                      <a:pt x="1304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" name="Google Shape;400;p37"/>
              <p:cNvSpPr/>
              <p:nvPr/>
            </p:nvSpPr>
            <p:spPr>
              <a:xfrm>
                <a:off x="3186900" y="4047125"/>
                <a:ext cx="279600" cy="31675"/>
              </a:xfrm>
              <a:custGeom>
                <a:avLst/>
                <a:gdLst/>
                <a:ahLst/>
                <a:cxnLst/>
                <a:rect l="l" t="t" r="r" b="b"/>
                <a:pathLst>
                  <a:path w="11184" h="1267" extrusionOk="0">
                    <a:moveTo>
                      <a:pt x="0" y="0"/>
                    </a:moveTo>
                    <a:lnTo>
                      <a:pt x="0" y="1266"/>
                    </a:lnTo>
                    <a:lnTo>
                      <a:pt x="11183" y="1266"/>
                    </a:lnTo>
                    <a:lnTo>
                      <a:pt x="1118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" name="Google Shape;401;p37"/>
              <p:cNvSpPr/>
              <p:nvPr/>
            </p:nvSpPr>
            <p:spPr>
              <a:xfrm>
                <a:off x="3004875" y="4044950"/>
                <a:ext cx="291950" cy="116025"/>
              </a:xfrm>
              <a:custGeom>
                <a:avLst/>
                <a:gdLst/>
                <a:ahLst/>
                <a:cxnLst/>
                <a:rect l="l" t="t" r="r" b="b"/>
                <a:pathLst>
                  <a:path w="11678" h="4641" extrusionOk="0">
                    <a:moveTo>
                      <a:pt x="5732" y="0"/>
                    </a:moveTo>
                    <a:cubicBezTo>
                      <a:pt x="1076" y="0"/>
                      <a:pt x="620" y="2311"/>
                      <a:pt x="0" y="4624"/>
                    </a:cubicBezTo>
                    <a:cubicBezTo>
                      <a:pt x="0" y="4624"/>
                      <a:pt x="281" y="4640"/>
                      <a:pt x="760" y="4640"/>
                    </a:cubicBezTo>
                    <a:cubicBezTo>
                      <a:pt x="2135" y="4640"/>
                      <a:pt x="5149" y="4508"/>
                      <a:pt x="7894" y="3490"/>
                    </a:cubicBezTo>
                    <a:cubicBezTo>
                      <a:pt x="11528" y="2144"/>
                      <a:pt x="11677" y="0"/>
                      <a:pt x="1167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" name="Google Shape;402;p37"/>
              <p:cNvSpPr/>
              <p:nvPr/>
            </p:nvSpPr>
            <p:spPr>
              <a:xfrm>
                <a:off x="2680500" y="3880075"/>
                <a:ext cx="230350" cy="415825"/>
              </a:xfrm>
              <a:custGeom>
                <a:avLst/>
                <a:gdLst/>
                <a:ahLst/>
                <a:cxnLst/>
                <a:rect l="l" t="t" r="r" b="b"/>
                <a:pathLst>
                  <a:path w="9214" h="16633" extrusionOk="0">
                    <a:moveTo>
                      <a:pt x="6198" y="1"/>
                    </a:moveTo>
                    <a:lnTo>
                      <a:pt x="6198" y="1"/>
                    </a:lnTo>
                    <a:cubicBezTo>
                      <a:pt x="0" y="2643"/>
                      <a:pt x="1748" y="13931"/>
                      <a:pt x="1748" y="13931"/>
                    </a:cubicBezTo>
                    <a:lnTo>
                      <a:pt x="9214" y="16633"/>
                    </a:lnTo>
                    <a:cubicBezTo>
                      <a:pt x="9214" y="16633"/>
                      <a:pt x="6608" y="13044"/>
                      <a:pt x="6198" y="8967"/>
                    </a:cubicBezTo>
                    <a:cubicBezTo>
                      <a:pt x="5789" y="4889"/>
                      <a:pt x="6198" y="1"/>
                      <a:pt x="619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" name="Google Shape;403;p37"/>
              <p:cNvSpPr/>
              <p:nvPr/>
            </p:nvSpPr>
            <p:spPr>
              <a:xfrm>
                <a:off x="2679875" y="3883025"/>
                <a:ext cx="150575" cy="372300"/>
              </a:xfrm>
              <a:custGeom>
                <a:avLst/>
                <a:gdLst/>
                <a:ahLst/>
                <a:cxnLst/>
                <a:rect l="l" t="t" r="r" b="b"/>
                <a:pathLst>
                  <a:path w="6023" h="14892" extrusionOk="0">
                    <a:moveTo>
                      <a:pt x="6023" y="1"/>
                    </a:moveTo>
                    <a:lnTo>
                      <a:pt x="6023" y="1"/>
                    </a:lnTo>
                    <a:cubicBezTo>
                      <a:pt x="1" y="2758"/>
                      <a:pt x="1721" y="13862"/>
                      <a:pt x="1721" y="13862"/>
                    </a:cubicBezTo>
                    <a:lnTo>
                      <a:pt x="4565" y="14892"/>
                    </a:lnTo>
                    <a:cubicBezTo>
                      <a:pt x="4542" y="14738"/>
                      <a:pt x="4519" y="14584"/>
                      <a:pt x="4498" y="14434"/>
                    </a:cubicBezTo>
                    <a:cubicBezTo>
                      <a:pt x="4234" y="12570"/>
                      <a:pt x="4085" y="10703"/>
                      <a:pt x="4176" y="8819"/>
                    </a:cubicBezTo>
                    <a:cubicBezTo>
                      <a:pt x="4321" y="5854"/>
                      <a:pt x="4972" y="2820"/>
                      <a:pt x="602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" name="Google Shape;404;p37"/>
              <p:cNvSpPr/>
              <p:nvPr/>
            </p:nvSpPr>
            <p:spPr>
              <a:xfrm>
                <a:off x="2812350" y="4242300"/>
                <a:ext cx="480075" cy="94975"/>
              </a:xfrm>
              <a:custGeom>
                <a:avLst/>
                <a:gdLst/>
                <a:ahLst/>
                <a:cxnLst/>
                <a:rect l="l" t="t" r="r" b="b"/>
                <a:pathLst>
                  <a:path w="19203" h="3799" extrusionOk="0">
                    <a:moveTo>
                      <a:pt x="1" y="1"/>
                    </a:moveTo>
                    <a:lnTo>
                      <a:pt x="1" y="3799"/>
                    </a:lnTo>
                    <a:lnTo>
                      <a:pt x="19202" y="3799"/>
                    </a:lnTo>
                    <a:lnTo>
                      <a:pt x="1893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" name="Google Shape;405;p37"/>
              <p:cNvSpPr/>
              <p:nvPr/>
            </p:nvSpPr>
            <p:spPr>
              <a:xfrm>
                <a:off x="2681650" y="4239650"/>
                <a:ext cx="196400" cy="196425"/>
              </a:xfrm>
              <a:custGeom>
                <a:avLst/>
                <a:gdLst/>
                <a:ahLst/>
                <a:cxnLst/>
                <a:rect l="l" t="t" r="r" b="b"/>
                <a:pathLst>
                  <a:path w="7856" h="7857" extrusionOk="0">
                    <a:moveTo>
                      <a:pt x="3928" y="1"/>
                    </a:moveTo>
                    <a:cubicBezTo>
                      <a:pt x="1759" y="1"/>
                      <a:pt x="1" y="1759"/>
                      <a:pt x="1" y="3930"/>
                    </a:cubicBezTo>
                    <a:cubicBezTo>
                      <a:pt x="1" y="6099"/>
                      <a:pt x="1759" y="7857"/>
                      <a:pt x="3928" y="7857"/>
                    </a:cubicBezTo>
                    <a:cubicBezTo>
                      <a:pt x="6097" y="7857"/>
                      <a:pt x="7855" y="6099"/>
                      <a:pt x="7855" y="3930"/>
                    </a:cubicBezTo>
                    <a:cubicBezTo>
                      <a:pt x="7855" y="1759"/>
                      <a:pt x="6097" y="1"/>
                      <a:pt x="39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" name="Google Shape;406;p37"/>
              <p:cNvSpPr/>
              <p:nvPr/>
            </p:nvSpPr>
            <p:spPr>
              <a:xfrm>
                <a:off x="2724200" y="4282225"/>
                <a:ext cx="111275" cy="111275"/>
              </a:xfrm>
              <a:custGeom>
                <a:avLst/>
                <a:gdLst/>
                <a:ahLst/>
                <a:cxnLst/>
                <a:rect l="l" t="t" r="r" b="b"/>
                <a:pathLst>
                  <a:path w="4451" h="4451" extrusionOk="0">
                    <a:moveTo>
                      <a:pt x="2226" y="1"/>
                    </a:moveTo>
                    <a:cubicBezTo>
                      <a:pt x="998" y="1"/>
                      <a:pt x="0" y="997"/>
                      <a:pt x="0" y="2227"/>
                    </a:cubicBezTo>
                    <a:cubicBezTo>
                      <a:pt x="0" y="3455"/>
                      <a:pt x="998" y="4451"/>
                      <a:pt x="2226" y="4451"/>
                    </a:cubicBezTo>
                    <a:cubicBezTo>
                      <a:pt x="3454" y="4451"/>
                      <a:pt x="4450" y="3455"/>
                      <a:pt x="4450" y="2227"/>
                    </a:cubicBezTo>
                    <a:cubicBezTo>
                      <a:pt x="4450" y="997"/>
                      <a:pt x="3454" y="1"/>
                      <a:pt x="222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" name="Google Shape;407;p37"/>
              <p:cNvSpPr/>
              <p:nvPr/>
            </p:nvSpPr>
            <p:spPr>
              <a:xfrm>
                <a:off x="2740600" y="4298600"/>
                <a:ext cx="78500" cy="78525"/>
              </a:xfrm>
              <a:custGeom>
                <a:avLst/>
                <a:gdLst/>
                <a:ahLst/>
                <a:cxnLst/>
                <a:rect l="l" t="t" r="r" b="b"/>
                <a:pathLst>
                  <a:path w="3140" h="3141" extrusionOk="0">
                    <a:moveTo>
                      <a:pt x="1570" y="1"/>
                    </a:moveTo>
                    <a:cubicBezTo>
                      <a:pt x="703" y="1"/>
                      <a:pt x="1" y="703"/>
                      <a:pt x="1" y="1572"/>
                    </a:cubicBezTo>
                    <a:cubicBezTo>
                      <a:pt x="1" y="2437"/>
                      <a:pt x="703" y="3141"/>
                      <a:pt x="1570" y="3141"/>
                    </a:cubicBezTo>
                    <a:cubicBezTo>
                      <a:pt x="2437" y="3141"/>
                      <a:pt x="3139" y="2438"/>
                      <a:pt x="3139" y="1572"/>
                    </a:cubicBezTo>
                    <a:cubicBezTo>
                      <a:pt x="3139" y="703"/>
                      <a:pt x="2437" y="1"/>
                      <a:pt x="157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" name="Google Shape;408;p37"/>
              <p:cNvSpPr/>
              <p:nvPr/>
            </p:nvSpPr>
            <p:spPr>
              <a:xfrm>
                <a:off x="2644900" y="4205475"/>
                <a:ext cx="267225" cy="132200"/>
              </a:xfrm>
              <a:custGeom>
                <a:avLst/>
                <a:gdLst/>
                <a:ahLst/>
                <a:cxnLst/>
                <a:rect l="l" t="t" r="r" b="b"/>
                <a:pathLst>
                  <a:path w="10689" h="5288" extrusionOk="0">
                    <a:moveTo>
                      <a:pt x="5344" y="0"/>
                    </a:moveTo>
                    <a:cubicBezTo>
                      <a:pt x="2412" y="0"/>
                      <a:pt x="31" y="2362"/>
                      <a:pt x="0" y="5288"/>
                    </a:cubicBezTo>
                    <a:lnTo>
                      <a:pt x="10688" y="5288"/>
                    </a:lnTo>
                    <a:cubicBezTo>
                      <a:pt x="10658" y="2362"/>
                      <a:pt x="8277" y="0"/>
                      <a:pt x="534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" name="Google Shape;409;p37"/>
              <p:cNvSpPr/>
              <p:nvPr/>
            </p:nvSpPr>
            <p:spPr>
              <a:xfrm>
                <a:off x="3100425" y="4239650"/>
                <a:ext cx="196425" cy="196425"/>
              </a:xfrm>
              <a:custGeom>
                <a:avLst/>
                <a:gdLst/>
                <a:ahLst/>
                <a:cxnLst/>
                <a:rect l="l" t="t" r="r" b="b"/>
                <a:pathLst>
                  <a:path w="7857" h="7857" extrusionOk="0">
                    <a:moveTo>
                      <a:pt x="3928" y="1"/>
                    </a:moveTo>
                    <a:cubicBezTo>
                      <a:pt x="1759" y="1"/>
                      <a:pt x="1" y="1759"/>
                      <a:pt x="1" y="3930"/>
                    </a:cubicBezTo>
                    <a:cubicBezTo>
                      <a:pt x="1" y="6099"/>
                      <a:pt x="1759" y="7857"/>
                      <a:pt x="3928" y="7857"/>
                    </a:cubicBezTo>
                    <a:cubicBezTo>
                      <a:pt x="6097" y="7857"/>
                      <a:pt x="7857" y="6099"/>
                      <a:pt x="7857" y="3930"/>
                    </a:cubicBezTo>
                    <a:cubicBezTo>
                      <a:pt x="7857" y="1759"/>
                      <a:pt x="6098" y="1"/>
                      <a:pt x="39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" name="Google Shape;410;p37"/>
              <p:cNvSpPr/>
              <p:nvPr/>
            </p:nvSpPr>
            <p:spPr>
              <a:xfrm>
                <a:off x="3143000" y="4282225"/>
                <a:ext cx="111250" cy="111275"/>
              </a:xfrm>
              <a:custGeom>
                <a:avLst/>
                <a:gdLst/>
                <a:ahLst/>
                <a:cxnLst/>
                <a:rect l="l" t="t" r="r" b="b"/>
                <a:pathLst>
                  <a:path w="4450" h="4451" extrusionOk="0">
                    <a:moveTo>
                      <a:pt x="2225" y="1"/>
                    </a:moveTo>
                    <a:cubicBezTo>
                      <a:pt x="997" y="1"/>
                      <a:pt x="1" y="997"/>
                      <a:pt x="1" y="2227"/>
                    </a:cubicBezTo>
                    <a:cubicBezTo>
                      <a:pt x="1" y="3455"/>
                      <a:pt x="997" y="4451"/>
                      <a:pt x="2225" y="4451"/>
                    </a:cubicBezTo>
                    <a:cubicBezTo>
                      <a:pt x="3453" y="4451"/>
                      <a:pt x="4449" y="3455"/>
                      <a:pt x="4449" y="2227"/>
                    </a:cubicBezTo>
                    <a:cubicBezTo>
                      <a:pt x="4449" y="997"/>
                      <a:pt x="3453" y="1"/>
                      <a:pt x="222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" name="Google Shape;411;p37"/>
              <p:cNvSpPr/>
              <p:nvPr/>
            </p:nvSpPr>
            <p:spPr>
              <a:xfrm>
                <a:off x="3159375" y="4298600"/>
                <a:ext cx="78525" cy="78525"/>
              </a:xfrm>
              <a:custGeom>
                <a:avLst/>
                <a:gdLst/>
                <a:ahLst/>
                <a:cxnLst/>
                <a:rect l="l" t="t" r="r" b="b"/>
                <a:pathLst>
                  <a:path w="3141" h="3141" extrusionOk="0">
                    <a:moveTo>
                      <a:pt x="1570" y="1"/>
                    </a:moveTo>
                    <a:cubicBezTo>
                      <a:pt x="703" y="1"/>
                      <a:pt x="1" y="703"/>
                      <a:pt x="1" y="1572"/>
                    </a:cubicBezTo>
                    <a:cubicBezTo>
                      <a:pt x="1" y="2437"/>
                      <a:pt x="703" y="3141"/>
                      <a:pt x="1570" y="3141"/>
                    </a:cubicBezTo>
                    <a:cubicBezTo>
                      <a:pt x="2437" y="3141"/>
                      <a:pt x="3141" y="2438"/>
                      <a:pt x="3141" y="1572"/>
                    </a:cubicBezTo>
                    <a:cubicBezTo>
                      <a:pt x="3141" y="703"/>
                      <a:pt x="2437" y="1"/>
                      <a:pt x="157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412;p37"/>
              <p:cNvSpPr/>
              <p:nvPr/>
            </p:nvSpPr>
            <p:spPr>
              <a:xfrm>
                <a:off x="3064100" y="4205475"/>
                <a:ext cx="267225" cy="132200"/>
              </a:xfrm>
              <a:custGeom>
                <a:avLst/>
                <a:gdLst/>
                <a:ahLst/>
                <a:cxnLst/>
                <a:rect l="l" t="t" r="r" b="b"/>
                <a:pathLst>
                  <a:path w="10689" h="5288" extrusionOk="0">
                    <a:moveTo>
                      <a:pt x="5345" y="0"/>
                    </a:moveTo>
                    <a:cubicBezTo>
                      <a:pt x="2412" y="0"/>
                      <a:pt x="31" y="2362"/>
                      <a:pt x="1" y="5288"/>
                    </a:cubicBezTo>
                    <a:lnTo>
                      <a:pt x="10689" y="5288"/>
                    </a:lnTo>
                    <a:cubicBezTo>
                      <a:pt x="10658" y="2362"/>
                      <a:pt x="8277" y="0"/>
                      <a:pt x="534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37"/>
              <p:cNvSpPr/>
              <p:nvPr/>
            </p:nvSpPr>
            <p:spPr>
              <a:xfrm>
                <a:off x="2738500" y="3851950"/>
                <a:ext cx="179400" cy="105550"/>
              </a:xfrm>
              <a:custGeom>
                <a:avLst/>
                <a:gdLst/>
                <a:ahLst/>
                <a:cxnLst/>
                <a:rect l="l" t="t" r="r" b="b"/>
                <a:pathLst>
                  <a:path w="7176" h="4222" extrusionOk="0">
                    <a:moveTo>
                      <a:pt x="1872" y="1"/>
                    </a:moveTo>
                    <a:cubicBezTo>
                      <a:pt x="877" y="1"/>
                      <a:pt x="0" y="913"/>
                      <a:pt x="0" y="1907"/>
                    </a:cubicBezTo>
                    <a:lnTo>
                      <a:pt x="0" y="2447"/>
                    </a:lnTo>
                    <a:cubicBezTo>
                      <a:pt x="0" y="3442"/>
                      <a:pt x="877" y="4221"/>
                      <a:pt x="1872" y="4221"/>
                    </a:cubicBezTo>
                    <a:lnTo>
                      <a:pt x="5475" y="4221"/>
                    </a:lnTo>
                    <a:cubicBezTo>
                      <a:pt x="6470" y="4221"/>
                      <a:pt x="7175" y="3442"/>
                      <a:pt x="7175" y="2447"/>
                    </a:cubicBezTo>
                    <a:lnTo>
                      <a:pt x="7175" y="1907"/>
                    </a:lnTo>
                    <a:cubicBezTo>
                      <a:pt x="7175" y="913"/>
                      <a:pt x="6470" y="1"/>
                      <a:pt x="54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" name="Google Shape;414;p37"/>
              <p:cNvSpPr/>
              <p:nvPr/>
            </p:nvSpPr>
            <p:spPr>
              <a:xfrm>
                <a:off x="2738375" y="3852975"/>
                <a:ext cx="40550" cy="92000"/>
              </a:xfrm>
              <a:custGeom>
                <a:avLst/>
                <a:gdLst/>
                <a:ahLst/>
                <a:cxnLst/>
                <a:rect l="l" t="t" r="r" b="b"/>
                <a:pathLst>
                  <a:path w="1622" h="3680" extrusionOk="0">
                    <a:moveTo>
                      <a:pt x="1511" y="0"/>
                    </a:moveTo>
                    <a:cubicBezTo>
                      <a:pt x="633" y="121"/>
                      <a:pt x="1" y="1004"/>
                      <a:pt x="1" y="1915"/>
                    </a:cubicBezTo>
                    <a:lnTo>
                      <a:pt x="1" y="2455"/>
                    </a:lnTo>
                    <a:cubicBezTo>
                      <a:pt x="1" y="2962"/>
                      <a:pt x="248" y="3353"/>
                      <a:pt x="583" y="3679"/>
                    </a:cubicBezTo>
                    <a:cubicBezTo>
                      <a:pt x="669" y="3528"/>
                      <a:pt x="717" y="3441"/>
                      <a:pt x="797" y="3287"/>
                    </a:cubicBezTo>
                    <a:cubicBezTo>
                      <a:pt x="1101" y="2699"/>
                      <a:pt x="1112" y="2747"/>
                      <a:pt x="1305" y="2122"/>
                    </a:cubicBezTo>
                    <a:cubicBezTo>
                      <a:pt x="1422" y="1741"/>
                      <a:pt x="1547" y="1355"/>
                      <a:pt x="1617" y="963"/>
                    </a:cubicBezTo>
                    <a:lnTo>
                      <a:pt x="1617" y="963"/>
                    </a:lnTo>
                    <a:cubicBezTo>
                      <a:pt x="1616" y="967"/>
                      <a:pt x="1614" y="968"/>
                      <a:pt x="1613" y="968"/>
                    </a:cubicBezTo>
                    <a:cubicBezTo>
                      <a:pt x="1600" y="968"/>
                      <a:pt x="1616" y="666"/>
                      <a:pt x="1621" y="497"/>
                    </a:cubicBezTo>
                    <a:cubicBezTo>
                      <a:pt x="1605" y="424"/>
                      <a:pt x="1521" y="44"/>
                      <a:pt x="151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" name="Google Shape;415;p37"/>
              <p:cNvSpPr/>
              <p:nvPr/>
            </p:nvSpPr>
            <p:spPr>
              <a:xfrm>
                <a:off x="2822775" y="3868250"/>
                <a:ext cx="76400" cy="76400"/>
              </a:xfrm>
              <a:custGeom>
                <a:avLst/>
                <a:gdLst/>
                <a:ahLst/>
                <a:cxnLst/>
                <a:rect l="l" t="t" r="r" b="b"/>
                <a:pathLst>
                  <a:path w="3056" h="3056" extrusionOk="0">
                    <a:moveTo>
                      <a:pt x="1528" y="1"/>
                    </a:moveTo>
                    <a:cubicBezTo>
                      <a:pt x="684" y="1"/>
                      <a:pt x="0" y="684"/>
                      <a:pt x="0" y="1528"/>
                    </a:cubicBezTo>
                    <a:cubicBezTo>
                      <a:pt x="0" y="2371"/>
                      <a:pt x="684" y="3055"/>
                      <a:pt x="1528" y="3055"/>
                    </a:cubicBezTo>
                    <a:cubicBezTo>
                      <a:pt x="2371" y="3055"/>
                      <a:pt x="3055" y="2371"/>
                      <a:pt x="3055" y="1528"/>
                    </a:cubicBezTo>
                    <a:cubicBezTo>
                      <a:pt x="3055" y="684"/>
                      <a:pt x="2371" y="1"/>
                      <a:pt x="15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37"/>
              <p:cNvSpPr/>
              <p:nvPr/>
            </p:nvSpPr>
            <p:spPr>
              <a:xfrm>
                <a:off x="2843800" y="3889275"/>
                <a:ext cx="34350" cy="34350"/>
              </a:xfrm>
              <a:custGeom>
                <a:avLst/>
                <a:gdLst/>
                <a:ahLst/>
                <a:cxnLst/>
                <a:rect l="l" t="t" r="r" b="b"/>
                <a:pathLst>
                  <a:path w="1374" h="1374" extrusionOk="0">
                    <a:moveTo>
                      <a:pt x="687" y="0"/>
                    </a:moveTo>
                    <a:cubicBezTo>
                      <a:pt x="308" y="0"/>
                      <a:pt x="0" y="308"/>
                      <a:pt x="0" y="687"/>
                    </a:cubicBezTo>
                    <a:cubicBezTo>
                      <a:pt x="0" y="1067"/>
                      <a:pt x="306" y="1374"/>
                      <a:pt x="687" y="1374"/>
                    </a:cubicBezTo>
                    <a:cubicBezTo>
                      <a:pt x="1066" y="1374"/>
                      <a:pt x="1373" y="1067"/>
                      <a:pt x="1373" y="687"/>
                    </a:cubicBezTo>
                    <a:cubicBezTo>
                      <a:pt x="1373" y="308"/>
                      <a:pt x="1066" y="0"/>
                      <a:pt x="68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A2DE49C0-8B4D-415C-BC39-3B1E90E5570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37"/>
          <a:stretch/>
        </p:blipFill>
        <p:spPr>
          <a:xfrm>
            <a:off x="1605935" y="771385"/>
            <a:ext cx="7259376" cy="40537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712308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36"/>
          <p:cNvSpPr txBox="1">
            <a:spLocks noGrp="1"/>
          </p:cNvSpPr>
          <p:nvPr>
            <p:ph type="title" idx="4"/>
          </p:nvPr>
        </p:nvSpPr>
        <p:spPr>
          <a:xfrm>
            <a:off x="159198" y="126035"/>
            <a:ext cx="8377032" cy="85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800" b="1" dirty="0"/>
              <a:t>Insights and recommendations (</a:t>
            </a:r>
            <a:r>
              <a:rPr lang="en-US" sz="2800" dirty="0"/>
              <a:t>Transportation</a:t>
            </a:r>
            <a:r>
              <a:rPr lang="en-US" sz="2800" b="1" dirty="0"/>
              <a:t>) Analysis</a:t>
            </a:r>
            <a:r>
              <a:rPr lang="en-US" sz="2800" dirty="0"/>
              <a:t>: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71AD2EE-2F1B-434B-8EF4-0C99F3E1077B}"/>
              </a:ext>
            </a:extLst>
          </p:cNvPr>
          <p:cNvSpPr/>
          <p:nvPr/>
        </p:nvSpPr>
        <p:spPr>
          <a:xfrm>
            <a:off x="174993" y="823190"/>
            <a:ext cx="6757436" cy="37240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Insights:</a:t>
            </a:r>
            <a:endParaRPr lang="en-US" sz="28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Transportation Modes by Routes: Route A has the most modes (around 50) and highest cost (around 40), while Route C has the fewest (around 20) and lowest cost (around 15).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Revenue by Modes: Rail leads with 97.58K (59%), followed by Sea (27.89K, 17%), Air (26%), and Road (16.54K, 10%).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Transportation Cost by Modes: Rail has the highest cost (around 40), Sea the lowest (around 15).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Average Lead Time: Rail has the longest lead time (56.57 days), Sea the shortest (47.53 days).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SKUs by Modes: Rail handles the most SKUs (around 30), Sea the fewest (around 10).</a:t>
            </a:r>
          </a:p>
          <a:p>
            <a:r>
              <a:rPr lang="en-US" sz="2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Recommendations: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Optimize Rail Efficiency: Reduce rail costs and lead times despite high revenue and SKU volume.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Increase Sea Usage: Leverage sea transport for lower costs and faster lead times.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Review Route A Costs: Investigate and reduce Route A’s high transportation costs.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Balance SKU Distribution: Spread SKUs across modes to lessen reliance on rail and avoid delays.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BB76C51-C948-4827-9DD1-5089C2663C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4667" y="2885116"/>
            <a:ext cx="2359325" cy="235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9069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2"/>
          <p:cNvSpPr txBox="1">
            <a:spLocks noGrp="1"/>
          </p:cNvSpPr>
          <p:nvPr>
            <p:ph type="title"/>
          </p:nvPr>
        </p:nvSpPr>
        <p:spPr>
          <a:xfrm>
            <a:off x="219100" y="1564305"/>
            <a:ext cx="852600" cy="57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205" name="Google Shape;205;p32"/>
          <p:cNvSpPr txBox="1">
            <a:spLocks noGrp="1"/>
          </p:cNvSpPr>
          <p:nvPr>
            <p:ph type="subTitle" idx="2"/>
          </p:nvPr>
        </p:nvSpPr>
        <p:spPr>
          <a:xfrm>
            <a:off x="875130" y="1555936"/>
            <a:ext cx="3246293" cy="57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-US" dirty="0"/>
              <a:t> </a:t>
            </a:r>
            <a:endParaRPr dirty="0"/>
          </a:p>
        </p:txBody>
      </p:sp>
      <p:sp>
        <p:nvSpPr>
          <p:cNvPr id="207" name="Google Shape;207;p32"/>
          <p:cNvSpPr txBox="1">
            <a:spLocks noGrp="1"/>
          </p:cNvSpPr>
          <p:nvPr>
            <p:ph type="title" idx="4"/>
          </p:nvPr>
        </p:nvSpPr>
        <p:spPr>
          <a:xfrm>
            <a:off x="5366071" y="1625787"/>
            <a:ext cx="852600" cy="57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209" name="Google Shape;209;p32"/>
          <p:cNvSpPr txBox="1">
            <a:spLocks noGrp="1"/>
          </p:cNvSpPr>
          <p:nvPr>
            <p:ph type="subTitle" idx="6"/>
          </p:nvPr>
        </p:nvSpPr>
        <p:spPr>
          <a:xfrm>
            <a:off x="5922912" y="1612716"/>
            <a:ext cx="2393700" cy="57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 err="1"/>
              <a:t>Roaa</a:t>
            </a:r>
            <a:r>
              <a:rPr lang="en-US" dirty="0"/>
              <a:t> Hatem</a:t>
            </a:r>
            <a:r>
              <a:rPr lang="en-US" b="1" dirty="0"/>
              <a:t> </a:t>
            </a:r>
            <a:endParaRPr lang="en-US" dirty="0"/>
          </a:p>
        </p:txBody>
      </p:sp>
      <p:sp>
        <p:nvSpPr>
          <p:cNvPr id="210" name="Google Shape;210;p32"/>
          <p:cNvSpPr txBox="1">
            <a:spLocks noGrp="1"/>
          </p:cNvSpPr>
          <p:nvPr>
            <p:ph type="title" idx="7"/>
          </p:nvPr>
        </p:nvSpPr>
        <p:spPr>
          <a:xfrm>
            <a:off x="219397" y="2170164"/>
            <a:ext cx="852600" cy="57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212" name="Google Shape;212;p32"/>
          <p:cNvSpPr txBox="1">
            <a:spLocks noGrp="1"/>
          </p:cNvSpPr>
          <p:nvPr>
            <p:ph type="subTitle" idx="9"/>
          </p:nvPr>
        </p:nvSpPr>
        <p:spPr>
          <a:xfrm>
            <a:off x="808059" y="2170164"/>
            <a:ext cx="3426562" cy="57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213" name="Google Shape;213;p32"/>
          <p:cNvSpPr txBox="1">
            <a:spLocks noGrp="1"/>
          </p:cNvSpPr>
          <p:nvPr>
            <p:ph type="title" idx="13"/>
          </p:nvPr>
        </p:nvSpPr>
        <p:spPr>
          <a:xfrm>
            <a:off x="5348771" y="2358548"/>
            <a:ext cx="852600" cy="57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215" name="Google Shape;215;p32"/>
          <p:cNvSpPr txBox="1">
            <a:spLocks noGrp="1"/>
          </p:cNvSpPr>
          <p:nvPr>
            <p:ph type="subTitle" idx="15"/>
          </p:nvPr>
        </p:nvSpPr>
        <p:spPr>
          <a:xfrm>
            <a:off x="5987591" y="3007850"/>
            <a:ext cx="3493881" cy="57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-US" dirty="0"/>
              <a:t> Abdullah Osama</a:t>
            </a:r>
          </a:p>
        </p:txBody>
      </p:sp>
      <p:sp>
        <p:nvSpPr>
          <p:cNvPr id="24" name="Google Shape;215;p32">
            <a:extLst>
              <a:ext uri="{FF2B5EF4-FFF2-40B4-BE49-F238E27FC236}">
                <a16:creationId xmlns:a16="http://schemas.microsoft.com/office/drawing/2014/main" id="{5004660E-4467-4BEF-B693-3EEAC8864295}"/>
              </a:ext>
            </a:extLst>
          </p:cNvPr>
          <p:cNvSpPr txBox="1">
            <a:spLocks/>
          </p:cNvSpPr>
          <p:nvPr/>
        </p:nvSpPr>
        <p:spPr>
          <a:xfrm>
            <a:off x="5979438" y="2379423"/>
            <a:ext cx="3274484" cy="5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800" b="0" i="0" u="none" strike="noStrike" cap="none">
                <a:solidFill>
                  <a:schemeClr val="lt2"/>
                </a:solidFill>
                <a:latin typeface="Figtree Medium"/>
                <a:ea typeface="Figtree Medium"/>
                <a:cs typeface="Figtree Medium"/>
                <a:sym typeface="Figtree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US" dirty="0"/>
              <a:t>Yusuf Muhammad</a:t>
            </a:r>
          </a:p>
        </p:txBody>
      </p:sp>
      <p:sp>
        <p:nvSpPr>
          <p:cNvPr id="25" name="Google Shape;213;p32">
            <a:extLst>
              <a:ext uri="{FF2B5EF4-FFF2-40B4-BE49-F238E27FC236}">
                <a16:creationId xmlns:a16="http://schemas.microsoft.com/office/drawing/2014/main" id="{1B27325E-5552-4533-9907-64E2E9B6AEDA}"/>
              </a:ext>
            </a:extLst>
          </p:cNvPr>
          <p:cNvSpPr txBox="1">
            <a:spLocks/>
          </p:cNvSpPr>
          <p:nvPr/>
        </p:nvSpPr>
        <p:spPr>
          <a:xfrm>
            <a:off x="219397" y="2967979"/>
            <a:ext cx="852600" cy="5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Medium"/>
              <a:buNone/>
              <a:defRPr sz="3000" b="1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Medium"/>
              <a:buNone/>
              <a:defRPr sz="3000" b="0" i="0" u="none" strike="noStrike" cap="none">
                <a:solidFill>
                  <a:schemeClr val="dk1"/>
                </a:solidFill>
                <a:latin typeface="Figtree Medium"/>
                <a:ea typeface="Figtree Medium"/>
                <a:cs typeface="Figtree Medium"/>
                <a:sym typeface="Figtree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Medium"/>
              <a:buNone/>
              <a:defRPr sz="3000" b="0" i="0" u="none" strike="noStrike" cap="none">
                <a:solidFill>
                  <a:schemeClr val="dk1"/>
                </a:solidFill>
                <a:latin typeface="Figtree Medium"/>
                <a:ea typeface="Figtree Medium"/>
                <a:cs typeface="Figtree Medium"/>
                <a:sym typeface="Figtree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Medium"/>
              <a:buNone/>
              <a:defRPr sz="3000" b="0" i="0" u="none" strike="noStrike" cap="none">
                <a:solidFill>
                  <a:schemeClr val="dk1"/>
                </a:solidFill>
                <a:latin typeface="Figtree Medium"/>
                <a:ea typeface="Figtree Medium"/>
                <a:cs typeface="Figtree Medium"/>
                <a:sym typeface="Figtree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Medium"/>
              <a:buNone/>
              <a:defRPr sz="3000" b="0" i="0" u="none" strike="noStrike" cap="none">
                <a:solidFill>
                  <a:schemeClr val="dk1"/>
                </a:solidFill>
                <a:latin typeface="Figtree Medium"/>
                <a:ea typeface="Figtree Medium"/>
                <a:cs typeface="Figtree Medium"/>
                <a:sym typeface="Figtree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Medium"/>
              <a:buNone/>
              <a:defRPr sz="3000" b="0" i="0" u="none" strike="noStrike" cap="none">
                <a:solidFill>
                  <a:schemeClr val="dk1"/>
                </a:solidFill>
                <a:latin typeface="Figtree Medium"/>
                <a:ea typeface="Figtree Medium"/>
                <a:cs typeface="Figtree Medium"/>
                <a:sym typeface="Figtree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Medium"/>
              <a:buNone/>
              <a:defRPr sz="3000" b="0" i="0" u="none" strike="noStrike" cap="none">
                <a:solidFill>
                  <a:schemeClr val="dk1"/>
                </a:solidFill>
                <a:latin typeface="Figtree Medium"/>
                <a:ea typeface="Figtree Medium"/>
                <a:cs typeface="Figtree Medium"/>
                <a:sym typeface="Figtree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Medium"/>
              <a:buNone/>
              <a:defRPr sz="3000" b="0" i="0" u="none" strike="noStrike" cap="none">
                <a:solidFill>
                  <a:schemeClr val="dk1"/>
                </a:solidFill>
                <a:latin typeface="Figtree Medium"/>
                <a:ea typeface="Figtree Medium"/>
                <a:cs typeface="Figtree Medium"/>
                <a:sym typeface="Figtree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Medium"/>
              <a:buNone/>
              <a:defRPr sz="3000" b="0" i="0" u="none" strike="noStrike" cap="none">
                <a:solidFill>
                  <a:schemeClr val="dk1"/>
                </a:solidFill>
                <a:latin typeface="Figtree Medium"/>
                <a:ea typeface="Figtree Medium"/>
                <a:cs typeface="Figtree Medium"/>
                <a:sym typeface="Figtree Medium"/>
              </a:defRPr>
            </a:lvl9pPr>
          </a:lstStyle>
          <a:p>
            <a:r>
              <a:rPr lang="en" dirty="0"/>
              <a:t>05</a:t>
            </a:r>
          </a:p>
        </p:txBody>
      </p:sp>
      <p:sp>
        <p:nvSpPr>
          <p:cNvPr id="26" name="Google Shape;215;p32">
            <a:extLst>
              <a:ext uri="{FF2B5EF4-FFF2-40B4-BE49-F238E27FC236}">
                <a16:creationId xmlns:a16="http://schemas.microsoft.com/office/drawing/2014/main" id="{040FE2A2-7275-43E7-AC3A-BDCD75C408BB}"/>
              </a:ext>
            </a:extLst>
          </p:cNvPr>
          <p:cNvSpPr txBox="1">
            <a:spLocks/>
          </p:cNvSpPr>
          <p:nvPr/>
        </p:nvSpPr>
        <p:spPr>
          <a:xfrm>
            <a:off x="1071700" y="2928851"/>
            <a:ext cx="3274484" cy="5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800" b="0" i="0" u="none" strike="noStrike" cap="none">
                <a:solidFill>
                  <a:schemeClr val="lt2"/>
                </a:solidFill>
                <a:latin typeface="Figtree Medium"/>
                <a:ea typeface="Figtree Medium"/>
                <a:cs typeface="Figtree Medium"/>
                <a:sym typeface="Figtree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US" dirty="0"/>
              <a:t> </a:t>
            </a:r>
          </a:p>
        </p:txBody>
      </p:sp>
      <p:sp>
        <p:nvSpPr>
          <p:cNvPr id="29" name="Google Shape;213;p32">
            <a:extLst>
              <a:ext uri="{FF2B5EF4-FFF2-40B4-BE49-F238E27FC236}">
                <a16:creationId xmlns:a16="http://schemas.microsoft.com/office/drawing/2014/main" id="{1C421DD7-576B-4A0E-9AB7-6BB5F3E1D705}"/>
              </a:ext>
            </a:extLst>
          </p:cNvPr>
          <p:cNvSpPr txBox="1">
            <a:spLocks/>
          </p:cNvSpPr>
          <p:nvPr/>
        </p:nvSpPr>
        <p:spPr>
          <a:xfrm>
            <a:off x="5366071" y="3052181"/>
            <a:ext cx="852600" cy="5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Medium"/>
              <a:buNone/>
              <a:defRPr sz="3000" b="1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Medium"/>
              <a:buNone/>
              <a:defRPr sz="3000" b="0" i="0" u="none" strike="noStrike" cap="none">
                <a:solidFill>
                  <a:schemeClr val="dk1"/>
                </a:solidFill>
                <a:latin typeface="Figtree Medium"/>
                <a:ea typeface="Figtree Medium"/>
                <a:cs typeface="Figtree Medium"/>
                <a:sym typeface="Figtree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Medium"/>
              <a:buNone/>
              <a:defRPr sz="3000" b="0" i="0" u="none" strike="noStrike" cap="none">
                <a:solidFill>
                  <a:schemeClr val="dk1"/>
                </a:solidFill>
                <a:latin typeface="Figtree Medium"/>
                <a:ea typeface="Figtree Medium"/>
                <a:cs typeface="Figtree Medium"/>
                <a:sym typeface="Figtree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Medium"/>
              <a:buNone/>
              <a:defRPr sz="3000" b="0" i="0" u="none" strike="noStrike" cap="none">
                <a:solidFill>
                  <a:schemeClr val="dk1"/>
                </a:solidFill>
                <a:latin typeface="Figtree Medium"/>
                <a:ea typeface="Figtree Medium"/>
                <a:cs typeface="Figtree Medium"/>
                <a:sym typeface="Figtree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Medium"/>
              <a:buNone/>
              <a:defRPr sz="3000" b="0" i="0" u="none" strike="noStrike" cap="none">
                <a:solidFill>
                  <a:schemeClr val="dk1"/>
                </a:solidFill>
                <a:latin typeface="Figtree Medium"/>
                <a:ea typeface="Figtree Medium"/>
                <a:cs typeface="Figtree Medium"/>
                <a:sym typeface="Figtree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Medium"/>
              <a:buNone/>
              <a:defRPr sz="3000" b="0" i="0" u="none" strike="noStrike" cap="none">
                <a:solidFill>
                  <a:schemeClr val="dk1"/>
                </a:solidFill>
                <a:latin typeface="Figtree Medium"/>
                <a:ea typeface="Figtree Medium"/>
                <a:cs typeface="Figtree Medium"/>
                <a:sym typeface="Figtree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Medium"/>
              <a:buNone/>
              <a:defRPr sz="3000" b="0" i="0" u="none" strike="noStrike" cap="none">
                <a:solidFill>
                  <a:schemeClr val="dk1"/>
                </a:solidFill>
                <a:latin typeface="Figtree Medium"/>
                <a:ea typeface="Figtree Medium"/>
                <a:cs typeface="Figtree Medium"/>
                <a:sym typeface="Figtree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Medium"/>
              <a:buNone/>
              <a:defRPr sz="3000" b="0" i="0" u="none" strike="noStrike" cap="none">
                <a:solidFill>
                  <a:schemeClr val="dk1"/>
                </a:solidFill>
                <a:latin typeface="Figtree Medium"/>
                <a:ea typeface="Figtree Medium"/>
                <a:cs typeface="Figtree Medium"/>
                <a:sym typeface="Figtree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Medium"/>
              <a:buNone/>
              <a:defRPr sz="3000" b="0" i="0" u="none" strike="noStrike" cap="none">
                <a:solidFill>
                  <a:schemeClr val="dk1"/>
                </a:solidFill>
                <a:latin typeface="Figtree Medium"/>
                <a:ea typeface="Figtree Medium"/>
                <a:cs typeface="Figtree Medium"/>
                <a:sym typeface="Figtree Medium"/>
              </a:defRPr>
            </a:lvl9pPr>
          </a:lstStyle>
          <a:p>
            <a:r>
              <a:rPr lang="en" dirty="0"/>
              <a:t>06</a:t>
            </a:r>
          </a:p>
        </p:txBody>
      </p:sp>
      <p:grpSp>
        <p:nvGrpSpPr>
          <p:cNvPr id="58" name="Google Shape;251;p33">
            <a:extLst>
              <a:ext uri="{FF2B5EF4-FFF2-40B4-BE49-F238E27FC236}">
                <a16:creationId xmlns:a16="http://schemas.microsoft.com/office/drawing/2014/main" id="{3FFDBBB9-517A-4C17-B459-81D681E794E5}"/>
              </a:ext>
            </a:extLst>
          </p:cNvPr>
          <p:cNvGrpSpPr/>
          <p:nvPr/>
        </p:nvGrpSpPr>
        <p:grpSpPr>
          <a:xfrm flipH="1">
            <a:off x="6957391" y="303638"/>
            <a:ext cx="1776360" cy="1210743"/>
            <a:chOff x="4672513" y="850735"/>
            <a:chExt cx="1420261" cy="1164496"/>
          </a:xfrm>
        </p:grpSpPr>
        <p:sp>
          <p:nvSpPr>
            <p:cNvPr id="59" name="Google Shape;252;p33">
              <a:extLst>
                <a:ext uri="{FF2B5EF4-FFF2-40B4-BE49-F238E27FC236}">
                  <a16:creationId xmlns:a16="http://schemas.microsoft.com/office/drawing/2014/main" id="{18D97E95-FDD0-4E71-AE48-9B6A4AEDB9CA}"/>
                </a:ext>
              </a:extLst>
            </p:cNvPr>
            <p:cNvSpPr/>
            <p:nvPr/>
          </p:nvSpPr>
          <p:spPr>
            <a:xfrm>
              <a:off x="4672513" y="850778"/>
              <a:ext cx="1420261" cy="1164409"/>
            </a:xfrm>
            <a:custGeom>
              <a:avLst/>
              <a:gdLst/>
              <a:ahLst/>
              <a:cxnLst/>
              <a:rect l="l" t="t" r="r" b="b"/>
              <a:pathLst>
                <a:path w="32865" h="26943" extrusionOk="0">
                  <a:moveTo>
                    <a:pt x="9470" y="0"/>
                  </a:moveTo>
                  <a:cubicBezTo>
                    <a:pt x="9293" y="0"/>
                    <a:pt x="9123" y="29"/>
                    <a:pt x="8964" y="83"/>
                  </a:cubicBezTo>
                  <a:lnTo>
                    <a:pt x="8964" y="1098"/>
                  </a:lnTo>
                  <a:cubicBezTo>
                    <a:pt x="8205" y="1423"/>
                    <a:pt x="7569" y="2361"/>
                    <a:pt x="7253" y="3579"/>
                  </a:cubicBezTo>
                  <a:lnTo>
                    <a:pt x="5617" y="3579"/>
                  </a:lnTo>
                  <a:cubicBezTo>
                    <a:pt x="5492" y="3579"/>
                    <a:pt x="5368" y="3593"/>
                    <a:pt x="5249" y="3619"/>
                  </a:cubicBezTo>
                  <a:cubicBezTo>
                    <a:pt x="4515" y="3721"/>
                    <a:pt x="3954" y="4356"/>
                    <a:pt x="3790" y="5094"/>
                  </a:cubicBezTo>
                  <a:cubicBezTo>
                    <a:pt x="3787" y="5110"/>
                    <a:pt x="3783" y="5126"/>
                    <a:pt x="3780" y="5144"/>
                  </a:cubicBezTo>
                  <a:cubicBezTo>
                    <a:pt x="3771" y="5186"/>
                    <a:pt x="3766" y="5229"/>
                    <a:pt x="3760" y="5272"/>
                  </a:cubicBezTo>
                  <a:cubicBezTo>
                    <a:pt x="3758" y="5286"/>
                    <a:pt x="3755" y="5299"/>
                    <a:pt x="3754" y="5312"/>
                  </a:cubicBezTo>
                  <a:cubicBezTo>
                    <a:pt x="3747" y="5386"/>
                    <a:pt x="3741" y="5460"/>
                    <a:pt x="3741" y="5534"/>
                  </a:cubicBezTo>
                  <a:lnTo>
                    <a:pt x="3741" y="6076"/>
                  </a:lnTo>
                  <a:cubicBezTo>
                    <a:pt x="3741" y="6423"/>
                    <a:pt x="3858" y="6715"/>
                    <a:pt x="4040" y="6970"/>
                  </a:cubicBezTo>
                  <a:cubicBezTo>
                    <a:pt x="4120" y="7088"/>
                    <a:pt x="4211" y="7197"/>
                    <a:pt x="4317" y="7293"/>
                  </a:cubicBezTo>
                  <a:cubicBezTo>
                    <a:pt x="4319" y="7295"/>
                    <a:pt x="4320" y="7297"/>
                    <a:pt x="4322" y="7298"/>
                  </a:cubicBezTo>
                  <a:lnTo>
                    <a:pt x="4323" y="7298"/>
                  </a:lnTo>
                  <a:cubicBezTo>
                    <a:pt x="4399" y="7367"/>
                    <a:pt x="4480" y="7429"/>
                    <a:pt x="4565" y="7484"/>
                  </a:cubicBezTo>
                  <a:cubicBezTo>
                    <a:pt x="2433" y="11102"/>
                    <a:pt x="2876" y="16625"/>
                    <a:pt x="3061" y="18230"/>
                  </a:cubicBezTo>
                  <a:cubicBezTo>
                    <a:pt x="1268" y="19080"/>
                    <a:pt x="23" y="20896"/>
                    <a:pt x="1" y="23007"/>
                  </a:cubicBezTo>
                  <a:lnTo>
                    <a:pt x="1470" y="23007"/>
                  </a:lnTo>
                  <a:cubicBezTo>
                    <a:pt x="1470" y="23010"/>
                    <a:pt x="1470" y="23013"/>
                    <a:pt x="1470" y="23016"/>
                  </a:cubicBezTo>
                  <a:cubicBezTo>
                    <a:pt x="1470" y="25185"/>
                    <a:pt x="3228" y="26943"/>
                    <a:pt x="5399" y="26943"/>
                  </a:cubicBezTo>
                  <a:cubicBezTo>
                    <a:pt x="7568" y="26943"/>
                    <a:pt x="9326" y="25185"/>
                    <a:pt x="9326" y="23016"/>
                  </a:cubicBezTo>
                  <a:cubicBezTo>
                    <a:pt x="9326" y="23013"/>
                    <a:pt x="9325" y="23010"/>
                    <a:pt x="9325" y="23007"/>
                  </a:cubicBezTo>
                  <a:lnTo>
                    <a:pt x="10689" y="23007"/>
                  </a:lnTo>
                  <a:cubicBezTo>
                    <a:pt x="10689" y="23001"/>
                    <a:pt x="10689" y="22997"/>
                    <a:pt x="10689" y="22991"/>
                  </a:cubicBezTo>
                  <a:lnTo>
                    <a:pt x="16769" y="22991"/>
                  </a:lnTo>
                  <a:cubicBezTo>
                    <a:pt x="16769" y="22997"/>
                    <a:pt x="16769" y="23001"/>
                    <a:pt x="16769" y="23007"/>
                  </a:cubicBezTo>
                  <a:lnTo>
                    <a:pt x="18223" y="23007"/>
                  </a:lnTo>
                  <a:cubicBezTo>
                    <a:pt x="18223" y="23010"/>
                    <a:pt x="18223" y="23013"/>
                    <a:pt x="18223" y="23016"/>
                  </a:cubicBezTo>
                  <a:cubicBezTo>
                    <a:pt x="18223" y="25185"/>
                    <a:pt x="19981" y="26943"/>
                    <a:pt x="22150" y="26943"/>
                  </a:cubicBezTo>
                  <a:cubicBezTo>
                    <a:pt x="24319" y="26943"/>
                    <a:pt x="26077" y="25185"/>
                    <a:pt x="26077" y="23016"/>
                  </a:cubicBezTo>
                  <a:cubicBezTo>
                    <a:pt x="26077" y="23013"/>
                    <a:pt x="26077" y="23010"/>
                    <a:pt x="26077" y="23007"/>
                  </a:cubicBezTo>
                  <a:lnTo>
                    <a:pt x="27458" y="23007"/>
                  </a:lnTo>
                  <a:cubicBezTo>
                    <a:pt x="27439" y="21252"/>
                    <a:pt x="26574" y="19700"/>
                    <a:pt x="25252" y="18739"/>
                  </a:cubicBezTo>
                  <a:cubicBezTo>
                    <a:pt x="25419" y="18254"/>
                    <a:pt x="25579" y="17751"/>
                    <a:pt x="25715" y="17243"/>
                  </a:cubicBezTo>
                  <a:cubicBezTo>
                    <a:pt x="26173" y="15558"/>
                    <a:pt x="26218" y="13813"/>
                    <a:pt x="26177" y="12653"/>
                  </a:cubicBezTo>
                  <a:lnTo>
                    <a:pt x="32864" y="12653"/>
                  </a:lnTo>
                  <a:lnTo>
                    <a:pt x="32864" y="11387"/>
                  </a:lnTo>
                  <a:lnTo>
                    <a:pt x="32864" y="11385"/>
                  </a:lnTo>
                  <a:lnTo>
                    <a:pt x="31809" y="11385"/>
                  </a:lnTo>
                  <a:lnTo>
                    <a:pt x="31809" y="1890"/>
                  </a:lnTo>
                  <a:lnTo>
                    <a:pt x="21258" y="1890"/>
                  </a:lnTo>
                  <a:lnTo>
                    <a:pt x="21258" y="11298"/>
                  </a:lnTo>
                  <a:lnTo>
                    <a:pt x="20132" y="11298"/>
                  </a:lnTo>
                  <a:cubicBezTo>
                    <a:pt x="19982" y="11298"/>
                    <a:pt x="19837" y="11301"/>
                    <a:pt x="19696" y="11305"/>
                  </a:cubicBezTo>
                  <a:cubicBezTo>
                    <a:pt x="19648" y="11307"/>
                    <a:pt x="19605" y="11310"/>
                    <a:pt x="19558" y="11313"/>
                  </a:cubicBezTo>
                  <a:cubicBezTo>
                    <a:pt x="19465" y="11317"/>
                    <a:pt x="19374" y="11321"/>
                    <a:pt x="19284" y="11327"/>
                  </a:cubicBezTo>
                  <a:cubicBezTo>
                    <a:pt x="19232" y="11330"/>
                    <a:pt x="19181" y="11336"/>
                    <a:pt x="19129" y="11340"/>
                  </a:cubicBezTo>
                  <a:cubicBezTo>
                    <a:pt x="19050" y="11346"/>
                    <a:pt x="18972" y="11353"/>
                    <a:pt x="18898" y="11360"/>
                  </a:cubicBezTo>
                  <a:cubicBezTo>
                    <a:pt x="18844" y="11366"/>
                    <a:pt x="18793" y="11375"/>
                    <a:pt x="18741" y="11381"/>
                  </a:cubicBezTo>
                  <a:cubicBezTo>
                    <a:pt x="18671" y="11390"/>
                    <a:pt x="18602" y="11398"/>
                    <a:pt x="18535" y="11408"/>
                  </a:cubicBezTo>
                  <a:cubicBezTo>
                    <a:pt x="18483" y="11417"/>
                    <a:pt x="18432" y="11426"/>
                    <a:pt x="18382" y="11435"/>
                  </a:cubicBezTo>
                  <a:cubicBezTo>
                    <a:pt x="18318" y="11446"/>
                    <a:pt x="18255" y="11456"/>
                    <a:pt x="18194" y="11468"/>
                  </a:cubicBezTo>
                  <a:cubicBezTo>
                    <a:pt x="18143" y="11478"/>
                    <a:pt x="18095" y="11490"/>
                    <a:pt x="18047" y="11500"/>
                  </a:cubicBezTo>
                  <a:cubicBezTo>
                    <a:pt x="17989" y="11513"/>
                    <a:pt x="17931" y="11526"/>
                    <a:pt x="17874" y="11540"/>
                  </a:cubicBezTo>
                  <a:cubicBezTo>
                    <a:pt x="17826" y="11552"/>
                    <a:pt x="17781" y="11565"/>
                    <a:pt x="17736" y="11578"/>
                  </a:cubicBezTo>
                  <a:cubicBezTo>
                    <a:pt x="17681" y="11593"/>
                    <a:pt x="17627" y="11609"/>
                    <a:pt x="17575" y="11625"/>
                  </a:cubicBezTo>
                  <a:cubicBezTo>
                    <a:pt x="17532" y="11638"/>
                    <a:pt x="17488" y="11652"/>
                    <a:pt x="17446" y="11667"/>
                  </a:cubicBezTo>
                  <a:cubicBezTo>
                    <a:pt x="17395" y="11684"/>
                    <a:pt x="17346" y="11702"/>
                    <a:pt x="17296" y="11719"/>
                  </a:cubicBezTo>
                  <a:cubicBezTo>
                    <a:pt x="17256" y="11735"/>
                    <a:pt x="17215" y="11751"/>
                    <a:pt x="17174" y="11767"/>
                  </a:cubicBezTo>
                  <a:cubicBezTo>
                    <a:pt x="17128" y="11786"/>
                    <a:pt x="17083" y="11805"/>
                    <a:pt x="17038" y="11825"/>
                  </a:cubicBezTo>
                  <a:cubicBezTo>
                    <a:pt x="16999" y="11842"/>
                    <a:pt x="16961" y="11860"/>
                    <a:pt x="16923" y="11877"/>
                  </a:cubicBezTo>
                  <a:cubicBezTo>
                    <a:pt x="16880" y="11898"/>
                    <a:pt x="16838" y="11919"/>
                    <a:pt x="16796" y="11941"/>
                  </a:cubicBezTo>
                  <a:cubicBezTo>
                    <a:pt x="16761" y="11960"/>
                    <a:pt x="16724" y="11977"/>
                    <a:pt x="16690" y="11998"/>
                  </a:cubicBezTo>
                  <a:cubicBezTo>
                    <a:pt x="16650" y="12020"/>
                    <a:pt x="16611" y="12043"/>
                    <a:pt x="16572" y="12066"/>
                  </a:cubicBezTo>
                  <a:cubicBezTo>
                    <a:pt x="16539" y="12086"/>
                    <a:pt x="16507" y="12107"/>
                    <a:pt x="16475" y="12127"/>
                  </a:cubicBezTo>
                  <a:cubicBezTo>
                    <a:pt x="16437" y="12152"/>
                    <a:pt x="16401" y="12176"/>
                    <a:pt x="16364" y="12201"/>
                  </a:cubicBezTo>
                  <a:cubicBezTo>
                    <a:pt x="16334" y="12223"/>
                    <a:pt x="16303" y="12245"/>
                    <a:pt x="16274" y="12266"/>
                  </a:cubicBezTo>
                  <a:cubicBezTo>
                    <a:pt x="16240" y="12293"/>
                    <a:pt x="16206" y="12319"/>
                    <a:pt x="16173" y="12346"/>
                  </a:cubicBezTo>
                  <a:cubicBezTo>
                    <a:pt x="16145" y="12368"/>
                    <a:pt x="16116" y="12390"/>
                    <a:pt x="16090" y="12413"/>
                  </a:cubicBezTo>
                  <a:cubicBezTo>
                    <a:pt x="16057" y="12442"/>
                    <a:pt x="16025" y="12471"/>
                    <a:pt x="15994" y="12500"/>
                  </a:cubicBezTo>
                  <a:cubicBezTo>
                    <a:pt x="15969" y="12523"/>
                    <a:pt x="15943" y="12545"/>
                    <a:pt x="15920" y="12568"/>
                  </a:cubicBezTo>
                  <a:cubicBezTo>
                    <a:pt x="15888" y="12599"/>
                    <a:pt x="15859" y="12631"/>
                    <a:pt x="15829" y="12663"/>
                  </a:cubicBezTo>
                  <a:cubicBezTo>
                    <a:pt x="15807" y="12686"/>
                    <a:pt x="15784" y="12708"/>
                    <a:pt x="15763" y="12732"/>
                  </a:cubicBezTo>
                  <a:cubicBezTo>
                    <a:pt x="15731" y="12766"/>
                    <a:pt x="15704" y="12801"/>
                    <a:pt x="15675" y="12836"/>
                  </a:cubicBezTo>
                  <a:cubicBezTo>
                    <a:pt x="15656" y="12857"/>
                    <a:pt x="15637" y="12879"/>
                    <a:pt x="15618" y="12902"/>
                  </a:cubicBezTo>
                  <a:cubicBezTo>
                    <a:pt x="15586" y="12943"/>
                    <a:pt x="15554" y="12986"/>
                    <a:pt x="15524" y="13029"/>
                  </a:cubicBezTo>
                  <a:cubicBezTo>
                    <a:pt x="15512" y="13046"/>
                    <a:pt x="15498" y="13062"/>
                    <a:pt x="15486" y="13079"/>
                  </a:cubicBezTo>
                  <a:cubicBezTo>
                    <a:pt x="15444" y="13139"/>
                    <a:pt x="15403" y="13200"/>
                    <a:pt x="15366" y="13261"/>
                  </a:cubicBezTo>
                  <a:cubicBezTo>
                    <a:pt x="15354" y="13280"/>
                    <a:pt x="15344" y="13299"/>
                    <a:pt x="15332" y="13316"/>
                  </a:cubicBezTo>
                  <a:cubicBezTo>
                    <a:pt x="15306" y="13361"/>
                    <a:pt x="15278" y="13406"/>
                    <a:pt x="15254" y="13451"/>
                  </a:cubicBezTo>
                  <a:cubicBezTo>
                    <a:pt x="15239" y="13477"/>
                    <a:pt x="15226" y="13503"/>
                    <a:pt x="15213" y="13528"/>
                  </a:cubicBezTo>
                  <a:cubicBezTo>
                    <a:pt x="15193" y="13567"/>
                    <a:pt x="15171" y="13606"/>
                    <a:pt x="15152" y="13646"/>
                  </a:cubicBezTo>
                  <a:cubicBezTo>
                    <a:pt x="15138" y="13675"/>
                    <a:pt x="15123" y="13704"/>
                    <a:pt x="15110" y="13733"/>
                  </a:cubicBezTo>
                  <a:cubicBezTo>
                    <a:pt x="15093" y="13770"/>
                    <a:pt x="15074" y="13808"/>
                    <a:pt x="15058" y="13846"/>
                  </a:cubicBezTo>
                  <a:cubicBezTo>
                    <a:pt x="15043" y="13876"/>
                    <a:pt x="15030" y="13907"/>
                    <a:pt x="15017" y="13939"/>
                  </a:cubicBezTo>
                  <a:cubicBezTo>
                    <a:pt x="15001" y="13975"/>
                    <a:pt x="14985" y="14013"/>
                    <a:pt x="14971" y="14049"/>
                  </a:cubicBezTo>
                  <a:cubicBezTo>
                    <a:pt x="14958" y="14081"/>
                    <a:pt x="14944" y="14115"/>
                    <a:pt x="14933" y="14146"/>
                  </a:cubicBezTo>
                  <a:cubicBezTo>
                    <a:pt x="14918" y="14184"/>
                    <a:pt x="14904" y="14221"/>
                    <a:pt x="14891" y="14258"/>
                  </a:cubicBezTo>
                  <a:cubicBezTo>
                    <a:pt x="14878" y="14290"/>
                    <a:pt x="14866" y="14325"/>
                    <a:pt x="14854" y="14358"/>
                  </a:cubicBezTo>
                  <a:cubicBezTo>
                    <a:pt x="14841" y="14395"/>
                    <a:pt x="14828" y="14432"/>
                    <a:pt x="14815" y="14469"/>
                  </a:cubicBezTo>
                  <a:cubicBezTo>
                    <a:pt x="14804" y="14504"/>
                    <a:pt x="14792" y="14538"/>
                    <a:pt x="14780" y="14573"/>
                  </a:cubicBezTo>
                  <a:cubicBezTo>
                    <a:pt x="14769" y="14610"/>
                    <a:pt x="14757" y="14646"/>
                    <a:pt x="14746" y="14684"/>
                  </a:cubicBezTo>
                  <a:cubicBezTo>
                    <a:pt x="14734" y="14718"/>
                    <a:pt x="14724" y="14755"/>
                    <a:pt x="14712" y="14791"/>
                  </a:cubicBezTo>
                  <a:cubicBezTo>
                    <a:pt x="14701" y="14827"/>
                    <a:pt x="14690" y="14864"/>
                    <a:pt x="14680" y="14900"/>
                  </a:cubicBezTo>
                  <a:cubicBezTo>
                    <a:pt x="14669" y="14938"/>
                    <a:pt x="14658" y="14974"/>
                    <a:pt x="14647" y="15012"/>
                  </a:cubicBezTo>
                  <a:cubicBezTo>
                    <a:pt x="14637" y="15047"/>
                    <a:pt x="14627" y="15083"/>
                    <a:pt x="14616" y="15119"/>
                  </a:cubicBezTo>
                  <a:cubicBezTo>
                    <a:pt x="14606" y="15158"/>
                    <a:pt x="14595" y="15198"/>
                    <a:pt x="14584" y="15237"/>
                  </a:cubicBezTo>
                  <a:cubicBezTo>
                    <a:pt x="14574" y="15270"/>
                    <a:pt x="14566" y="15304"/>
                    <a:pt x="14557" y="15337"/>
                  </a:cubicBezTo>
                  <a:lnTo>
                    <a:pt x="14521" y="15471"/>
                  </a:lnTo>
                  <a:cubicBezTo>
                    <a:pt x="14513" y="15495"/>
                    <a:pt x="14507" y="15520"/>
                    <a:pt x="14500" y="15545"/>
                  </a:cubicBezTo>
                  <a:cubicBezTo>
                    <a:pt x="14474" y="15646"/>
                    <a:pt x="14447" y="15749"/>
                    <a:pt x="14419" y="15851"/>
                  </a:cubicBezTo>
                  <a:cubicBezTo>
                    <a:pt x="14417" y="15854"/>
                    <a:pt x="14417" y="15858"/>
                    <a:pt x="14416" y="15861"/>
                  </a:cubicBezTo>
                  <a:cubicBezTo>
                    <a:pt x="14375" y="16014"/>
                    <a:pt x="14335" y="16166"/>
                    <a:pt x="14291" y="16318"/>
                  </a:cubicBezTo>
                  <a:cubicBezTo>
                    <a:pt x="14024" y="17262"/>
                    <a:pt x="13763" y="18288"/>
                    <a:pt x="13543" y="19193"/>
                  </a:cubicBezTo>
                  <a:lnTo>
                    <a:pt x="9365" y="19193"/>
                  </a:lnTo>
                  <a:cubicBezTo>
                    <a:pt x="8641" y="17773"/>
                    <a:pt x="7835" y="15788"/>
                    <a:pt x="7623" y="13670"/>
                  </a:cubicBezTo>
                  <a:cubicBezTo>
                    <a:pt x="7423" y="11686"/>
                    <a:pt x="7418" y="9511"/>
                    <a:pt x="7465" y="7799"/>
                  </a:cubicBezTo>
                  <a:lnTo>
                    <a:pt x="9219" y="7799"/>
                  </a:lnTo>
                  <a:cubicBezTo>
                    <a:pt x="10213" y="7799"/>
                    <a:pt x="10919" y="7020"/>
                    <a:pt x="10919" y="6025"/>
                  </a:cubicBezTo>
                  <a:lnTo>
                    <a:pt x="10919" y="5485"/>
                  </a:lnTo>
                  <a:cubicBezTo>
                    <a:pt x="10919" y="4491"/>
                    <a:pt x="10213" y="3579"/>
                    <a:pt x="9219" y="3579"/>
                  </a:cubicBezTo>
                  <a:lnTo>
                    <a:pt x="7992" y="3579"/>
                  </a:lnTo>
                  <a:cubicBezTo>
                    <a:pt x="8221" y="2795"/>
                    <a:pt x="8588" y="2227"/>
                    <a:pt x="8964" y="1931"/>
                  </a:cubicBezTo>
                  <a:lnTo>
                    <a:pt x="8964" y="3158"/>
                  </a:lnTo>
                  <a:cubicBezTo>
                    <a:pt x="9123" y="3211"/>
                    <a:pt x="9293" y="3242"/>
                    <a:pt x="9470" y="3242"/>
                  </a:cubicBezTo>
                  <a:lnTo>
                    <a:pt x="9538" y="3242"/>
                  </a:lnTo>
                  <a:cubicBezTo>
                    <a:pt x="10415" y="3242"/>
                    <a:pt x="11125" y="2531"/>
                    <a:pt x="11125" y="1655"/>
                  </a:cubicBezTo>
                  <a:lnTo>
                    <a:pt x="11125" y="1587"/>
                  </a:lnTo>
                  <a:cubicBezTo>
                    <a:pt x="11125" y="710"/>
                    <a:pt x="10415" y="0"/>
                    <a:pt x="9538" y="0"/>
                  </a:cubicBezTo>
                  <a:close/>
                </a:path>
              </a:pathLst>
            </a:custGeom>
            <a:ln>
              <a:headEnd type="none" w="sm" len="sm"/>
              <a:tailEnd type="none" w="sm" len="sm"/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0" name="Google Shape;253;p33">
              <a:extLst>
                <a:ext uri="{FF2B5EF4-FFF2-40B4-BE49-F238E27FC236}">
                  <a16:creationId xmlns:a16="http://schemas.microsoft.com/office/drawing/2014/main" id="{5B54EB79-22D1-41D4-9C28-A6A918194E52}"/>
                </a:ext>
              </a:extLst>
            </p:cNvPr>
            <p:cNvGrpSpPr/>
            <p:nvPr/>
          </p:nvGrpSpPr>
          <p:grpSpPr>
            <a:xfrm>
              <a:off x="4672524" y="850735"/>
              <a:ext cx="1420218" cy="1164496"/>
              <a:chOff x="2644900" y="3762450"/>
              <a:chExt cx="821600" cy="673625"/>
            </a:xfrm>
          </p:grpSpPr>
          <p:sp>
            <p:nvSpPr>
              <p:cNvPr id="61" name="Google Shape;254;p33">
                <a:extLst>
                  <a:ext uri="{FF2B5EF4-FFF2-40B4-BE49-F238E27FC236}">
                    <a16:creationId xmlns:a16="http://schemas.microsoft.com/office/drawing/2014/main" id="{E83CC015-4018-4E06-99A4-D6B68841A5C8}"/>
                  </a:ext>
                </a:extLst>
              </p:cNvPr>
              <p:cNvSpPr/>
              <p:nvPr/>
            </p:nvSpPr>
            <p:spPr>
              <a:xfrm>
                <a:off x="3176325" y="3809750"/>
                <a:ext cx="263775" cy="237400"/>
              </a:xfrm>
              <a:custGeom>
                <a:avLst/>
                <a:gdLst/>
                <a:ahLst/>
                <a:cxnLst/>
                <a:rect l="l" t="t" r="r" b="b"/>
                <a:pathLst>
                  <a:path w="10551" h="9496" extrusionOk="0">
                    <a:moveTo>
                      <a:pt x="1" y="0"/>
                    </a:moveTo>
                    <a:lnTo>
                      <a:pt x="1" y="9495"/>
                    </a:lnTo>
                    <a:lnTo>
                      <a:pt x="10551" y="9495"/>
                    </a:lnTo>
                    <a:lnTo>
                      <a:pt x="10551" y="0"/>
                    </a:lnTo>
                    <a:close/>
                  </a:path>
                </a:pathLst>
              </a:custGeom>
              <a:ln/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255;p33">
                <a:extLst>
                  <a:ext uri="{FF2B5EF4-FFF2-40B4-BE49-F238E27FC236}">
                    <a16:creationId xmlns:a16="http://schemas.microsoft.com/office/drawing/2014/main" id="{ABA741A3-390C-4C84-A230-F7FA950A7BCB}"/>
                  </a:ext>
                </a:extLst>
              </p:cNvPr>
              <p:cNvSpPr/>
              <p:nvPr/>
            </p:nvSpPr>
            <p:spPr>
              <a:xfrm>
                <a:off x="3176325" y="3809750"/>
                <a:ext cx="131925" cy="237400"/>
              </a:xfrm>
              <a:custGeom>
                <a:avLst/>
                <a:gdLst/>
                <a:ahLst/>
                <a:cxnLst/>
                <a:rect l="l" t="t" r="r" b="b"/>
                <a:pathLst>
                  <a:path w="5277" h="9496" extrusionOk="0">
                    <a:moveTo>
                      <a:pt x="1" y="0"/>
                    </a:moveTo>
                    <a:lnTo>
                      <a:pt x="1" y="9495"/>
                    </a:lnTo>
                    <a:lnTo>
                      <a:pt x="5276" y="9495"/>
                    </a:lnTo>
                    <a:lnTo>
                      <a:pt x="5276" y="0"/>
                    </a:lnTo>
                    <a:close/>
                  </a:path>
                </a:pathLst>
              </a:custGeom>
              <a:ln/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256;p33">
                <a:extLst>
                  <a:ext uri="{FF2B5EF4-FFF2-40B4-BE49-F238E27FC236}">
                    <a16:creationId xmlns:a16="http://schemas.microsoft.com/office/drawing/2014/main" id="{85F4B16F-6536-4122-83F8-91B3121DF7D5}"/>
                  </a:ext>
                </a:extLst>
              </p:cNvPr>
              <p:cNvSpPr/>
              <p:nvPr/>
            </p:nvSpPr>
            <p:spPr>
              <a:xfrm>
                <a:off x="3292400" y="3809750"/>
                <a:ext cx="31675" cy="68575"/>
              </a:xfrm>
              <a:custGeom>
                <a:avLst/>
                <a:gdLst/>
                <a:ahLst/>
                <a:cxnLst/>
                <a:rect l="l" t="t" r="r" b="b"/>
                <a:pathLst>
                  <a:path w="1267" h="2743" extrusionOk="0">
                    <a:moveTo>
                      <a:pt x="0" y="0"/>
                    </a:moveTo>
                    <a:lnTo>
                      <a:pt x="0" y="2743"/>
                    </a:lnTo>
                    <a:lnTo>
                      <a:pt x="1266" y="2743"/>
                    </a:lnTo>
                    <a:lnTo>
                      <a:pt x="1266" y="0"/>
                    </a:lnTo>
                    <a:close/>
                  </a:path>
                </a:pathLst>
              </a:custGeom>
              <a:ln/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257;p33">
                <a:extLst>
                  <a:ext uri="{FF2B5EF4-FFF2-40B4-BE49-F238E27FC236}">
                    <a16:creationId xmlns:a16="http://schemas.microsoft.com/office/drawing/2014/main" id="{6F6814B8-ED43-4296-AC23-3E6B3BA96E55}"/>
                  </a:ext>
                </a:extLst>
              </p:cNvPr>
              <p:cNvSpPr/>
              <p:nvPr/>
            </p:nvSpPr>
            <p:spPr>
              <a:xfrm>
                <a:off x="3292400" y="3978550"/>
                <a:ext cx="31675" cy="68600"/>
              </a:xfrm>
              <a:custGeom>
                <a:avLst/>
                <a:gdLst/>
                <a:ahLst/>
                <a:cxnLst/>
                <a:rect l="l" t="t" r="r" b="b"/>
                <a:pathLst>
                  <a:path w="1267" h="2744" extrusionOk="0">
                    <a:moveTo>
                      <a:pt x="0" y="1"/>
                    </a:moveTo>
                    <a:lnTo>
                      <a:pt x="0" y="2743"/>
                    </a:lnTo>
                    <a:lnTo>
                      <a:pt x="1266" y="2743"/>
                    </a:lnTo>
                    <a:lnTo>
                      <a:pt x="1266" y="1"/>
                    </a:lnTo>
                    <a:close/>
                  </a:path>
                </a:pathLst>
              </a:custGeom>
              <a:ln/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258;p33">
                <a:extLst>
                  <a:ext uri="{FF2B5EF4-FFF2-40B4-BE49-F238E27FC236}">
                    <a16:creationId xmlns:a16="http://schemas.microsoft.com/office/drawing/2014/main" id="{B7D91E97-947E-4DC1-9C84-674F6B9EBCEF}"/>
                  </a:ext>
                </a:extLst>
              </p:cNvPr>
              <p:cNvSpPr/>
              <p:nvPr/>
            </p:nvSpPr>
            <p:spPr>
              <a:xfrm>
                <a:off x="2820775" y="3786725"/>
                <a:ext cx="62700" cy="108400"/>
              </a:xfrm>
              <a:custGeom>
                <a:avLst/>
                <a:gdLst/>
                <a:ahLst/>
                <a:cxnLst/>
                <a:rect l="l" t="t" r="r" b="b"/>
                <a:pathLst>
                  <a:path w="2508" h="4336" extrusionOk="0">
                    <a:moveTo>
                      <a:pt x="2508" y="1"/>
                    </a:moveTo>
                    <a:cubicBezTo>
                      <a:pt x="1149" y="1"/>
                      <a:pt x="1" y="1986"/>
                      <a:pt x="1" y="4336"/>
                    </a:cubicBezTo>
                    <a:lnTo>
                      <a:pt x="721" y="4336"/>
                    </a:lnTo>
                    <a:cubicBezTo>
                      <a:pt x="721" y="2097"/>
                      <a:pt x="1762" y="721"/>
                      <a:pt x="2508" y="721"/>
                    </a:cubicBezTo>
                    <a:lnTo>
                      <a:pt x="2508" y="1"/>
                    </a:lnTo>
                    <a:close/>
                  </a:path>
                </a:pathLst>
              </a:custGeom>
              <a:ln/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259;p33">
                <a:extLst>
                  <a:ext uri="{FF2B5EF4-FFF2-40B4-BE49-F238E27FC236}">
                    <a16:creationId xmlns:a16="http://schemas.microsoft.com/office/drawing/2014/main" id="{5DB0C9DD-C16D-497D-B25D-8F8A619C9F05}"/>
                  </a:ext>
                </a:extLst>
              </p:cNvPr>
              <p:cNvSpPr/>
              <p:nvPr/>
            </p:nvSpPr>
            <p:spPr>
              <a:xfrm>
                <a:off x="2868975" y="3762450"/>
                <a:ext cx="54075" cy="81075"/>
              </a:xfrm>
              <a:custGeom>
                <a:avLst/>
                <a:gdLst/>
                <a:ahLst/>
                <a:cxnLst/>
                <a:rect l="l" t="t" r="r" b="b"/>
                <a:pathLst>
                  <a:path w="2163" h="3243" extrusionOk="0">
                    <a:moveTo>
                      <a:pt x="507" y="1"/>
                    </a:moveTo>
                    <a:cubicBezTo>
                      <a:pt x="330" y="1"/>
                      <a:pt x="160" y="31"/>
                      <a:pt x="1" y="85"/>
                    </a:cubicBezTo>
                    <a:lnTo>
                      <a:pt x="1" y="3160"/>
                    </a:lnTo>
                    <a:cubicBezTo>
                      <a:pt x="160" y="3213"/>
                      <a:pt x="330" y="3243"/>
                      <a:pt x="507" y="3243"/>
                    </a:cubicBezTo>
                    <a:lnTo>
                      <a:pt x="576" y="3243"/>
                    </a:lnTo>
                    <a:cubicBezTo>
                      <a:pt x="1451" y="3243"/>
                      <a:pt x="2162" y="2533"/>
                      <a:pt x="2162" y="1656"/>
                    </a:cubicBezTo>
                    <a:lnTo>
                      <a:pt x="2162" y="1587"/>
                    </a:lnTo>
                    <a:cubicBezTo>
                      <a:pt x="2162" y="712"/>
                      <a:pt x="1451" y="1"/>
                      <a:pt x="576" y="1"/>
                    </a:cubicBezTo>
                    <a:close/>
                  </a:path>
                </a:pathLst>
              </a:custGeom>
              <a:ln/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260;p33">
                <a:extLst>
                  <a:ext uri="{FF2B5EF4-FFF2-40B4-BE49-F238E27FC236}">
                    <a16:creationId xmlns:a16="http://schemas.microsoft.com/office/drawing/2014/main" id="{EFF1A84F-127D-4068-BAF4-14090B6B55D6}"/>
                  </a:ext>
                </a:extLst>
              </p:cNvPr>
              <p:cNvSpPr/>
              <p:nvPr/>
            </p:nvSpPr>
            <p:spPr>
              <a:xfrm>
                <a:off x="2970725" y="4044950"/>
                <a:ext cx="336575" cy="252200"/>
              </a:xfrm>
              <a:custGeom>
                <a:avLst/>
                <a:gdLst/>
                <a:ahLst/>
                <a:cxnLst/>
                <a:rect l="l" t="t" r="r" b="b"/>
                <a:pathLst>
                  <a:path w="13463" h="10088" extrusionOk="0">
                    <a:moveTo>
                      <a:pt x="7098" y="0"/>
                    </a:moveTo>
                    <a:cubicBezTo>
                      <a:pt x="2175" y="0"/>
                      <a:pt x="1948" y="2583"/>
                      <a:pt x="1259" y="5020"/>
                    </a:cubicBezTo>
                    <a:cubicBezTo>
                      <a:pt x="713" y="6947"/>
                      <a:pt x="193" y="9220"/>
                      <a:pt x="0" y="10087"/>
                    </a:cubicBezTo>
                    <a:lnTo>
                      <a:pt x="11173" y="10087"/>
                    </a:lnTo>
                    <a:cubicBezTo>
                      <a:pt x="11648" y="9019"/>
                      <a:pt x="12261" y="7500"/>
                      <a:pt x="12682" y="5945"/>
                    </a:cubicBezTo>
                    <a:cubicBezTo>
                      <a:pt x="13463" y="3062"/>
                      <a:pt x="13043" y="0"/>
                      <a:pt x="13043" y="0"/>
                    </a:cubicBezTo>
                    <a:close/>
                  </a:path>
                </a:pathLst>
              </a:custGeom>
              <a:ln/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261;p33">
                <a:extLst>
                  <a:ext uri="{FF2B5EF4-FFF2-40B4-BE49-F238E27FC236}">
                    <a16:creationId xmlns:a16="http://schemas.microsoft.com/office/drawing/2014/main" id="{FDEB9EB5-CB24-473D-8E99-EB17B63BBD4F}"/>
                  </a:ext>
                </a:extLst>
              </p:cNvPr>
              <p:cNvSpPr/>
              <p:nvPr/>
            </p:nvSpPr>
            <p:spPr>
              <a:xfrm>
                <a:off x="3186900" y="4047125"/>
                <a:ext cx="279600" cy="31675"/>
              </a:xfrm>
              <a:custGeom>
                <a:avLst/>
                <a:gdLst/>
                <a:ahLst/>
                <a:cxnLst/>
                <a:rect l="l" t="t" r="r" b="b"/>
                <a:pathLst>
                  <a:path w="11184" h="1267" extrusionOk="0">
                    <a:moveTo>
                      <a:pt x="0" y="0"/>
                    </a:moveTo>
                    <a:lnTo>
                      <a:pt x="0" y="1266"/>
                    </a:lnTo>
                    <a:lnTo>
                      <a:pt x="11183" y="1266"/>
                    </a:lnTo>
                    <a:lnTo>
                      <a:pt x="11183" y="0"/>
                    </a:lnTo>
                    <a:close/>
                  </a:path>
                </a:pathLst>
              </a:custGeom>
              <a:ln/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262;p33">
                <a:extLst>
                  <a:ext uri="{FF2B5EF4-FFF2-40B4-BE49-F238E27FC236}">
                    <a16:creationId xmlns:a16="http://schemas.microsoft.com/office/drawing/2014/main" id="{BFEF898A-5FA2-499E-8F8F-DCC7251A76B3}"/>
                  </a:ext>
                </a:extLst>
              </p:cNvPr>
              <p:cNvSpPr/>
              <p:nvPr/>
            </p:nvSpPr>
            <p:spPr>
              <a:xfrm>
                <a:off x="3004875" y="4044950"/>
                <a:ext cx="291950" cy="116025"/>
              </a:xfrm>
              <a:custGeom>
                <a:avLst/>
                <a:gdLst/>
                <a:ahLst/>
                <a:cxnLst/>
                <a:rect l="l" t="t" r="r" b="b"/>
                <a:pathLst>
                  <a:path w="11678" h="4641" extrusionOk="0">
                    <a:moveTo>
                      <a:pt x="5732" y="0"/>
                    </a:moveTo>
                    <a:cubicBezTo>
                      <a:pt x="1076" y="0"/>
                      <a:pt x="620" y="2311"/>
                      <a:pt x="0" y="4624"/>
                    </a:cubicBezTo>
                    <a:cubicBezTo>
                      <a:pt x="0" y="4624"/>
                      <a:pt x="281" y="4640"/>
                      <a:pt x="760" y="4640"/>
                    </a:cubicBezTo>
                    <a:cubicBezTo>
                      <a:pt x="2135" y="4640"/>
                      <a:pt x="5149" y="4508"/>
                      <a:pt x="7894" y="3490"/>
                    </a:cubicBezTo>
                    <a:cubicBezTo>
                      <a:pt x="11528" y="2144"/>
                      <a:pt x="11677" y="0"/>
                      <a:pt x="11677" y="0"/>
                    </a:cubicBezTo>
                    <a:close/>
                  </a:path>
                </a:pathLst>
              </a:custGeom>
              <a:ln/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263;p33">
                <a:extLst>
                  <a:ext uri="{FF2B5EF4-FFF2-40B4-BE49-F238E27FC236}">
                    <a16:creationId xmlns:a16="http://schemas.microsoft.com/office/drawing/2014/main" id="{F4E0F61C-ABC3-4E72-9A05-4F9C559FE94A}"/>
                  </a:ext>
                </a:extLst>
              </p:cNvPr>
              <p:cNvSpPr/>
              <p:nvPr/>
            </p:nvSpPr>
            <p:spPr>
              <a:xfrm>
                <a:off x="2680500" y="3880075"/>
                <a:ext cx="230350" cy="415825"/>
              </a:xfrm>
              <a:custGeom>
                <a:avLst/>
                <a:gdLst/>
                <a:ahLst/>
                <a:cxnLst/>
                <a:rect l="l" t="t" r="r" b="b"/>
                <a:pathLst>
                  <a:path w="9214" h="16633" extrusionOk="0">
                    <a:moveTo>
                      <a:pt x="6198" y="1"/>
                    </a:moveTo>
                    <a:lnTo>
                      <a:pt x="6198" y="1"/>
                    </a:lnTo>
                    <a:cubicBezTo>
                      <a:pt x="0" y="2643"/>
                      <a:pt x="1748" y="13931"/>
                      <a:pt x="1748" y="13931"/>
                    </a:cubicBezTo>
                    <a:lnTo>
                      <a:pt x="9214" y="16633"/>
                    </a:lnTo>
                    <a:cubicBezTo>
                      <a:pt x="9214" y="16633"/>
                      <a:pt x="6608" y="13044"/>
                      <a:pt x="6198" y="8967"/>
                    </a:cubicBezTo>
                    <a:cubicBezTo>
                      <a:pt x="5789" y="4889"/>
                      <a:pt x="6198" y="1"/>
                      <a:pt x="6198" y="1"/>
                    </a:cubicBezTo>
                    <a:close/>
                  </a:path>
                </a:pathLst>
              </a:custGeom>
              <a:ln/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264;p33">
                <a:extLst>
                  <a:ext uri="{FF2B5EF4-FFF2-40B4-BE49-F238E27FC236}">
                    <a16:creationId xmlns:a16="http://schemas.microsoft.com/office/drawing/2014/main" id="{094E37A6-673D-48B8-8AD4-2B4C31812C6B}"/>
                  </a:ext>
                </a:extLst>
              </p:cNvPr>
              <p:cNvSpPr/>
              <p:nvPr/>
            </p:nvSpPr>
            <p:spPr>
              <a:xfrm>
                <a:off x="2679875" y="3883025"/>
                <a:ext cx="150575" cy="372300"/>
              </a:xfrm>
              <a:custGeom>
                <a:avLst/>
                <a:gdLst/>
                <a:ahLst/>
                <a:cxnLst/>
                <a:rect l="l" t="t" r="r" b="b"/>
                <a:pathLst>
                  <a:path w="6023" h="14892" extrusionOk="0">
                    <a:moveTo>
                      <a:pt x="6023" y="1"/>
                    </a:moveTo>
                    <a:lnTo>
                      <a:pt x="6023" y="1"/>
                    </a:lnTo>
                    <a:cubicBezTo>
                      <a:pt x="1" y="2758"/>
                      <a:pt x="1721" y="13862"/>
                      <a:pt x="1721" y="13862"/>
                    </a:cubicBezTo>
                    <a:lnTo>
                      <a:pt x="4565" y="14892"/>
                    </a:lnTo>
                    <a:cubicBezTo>
                      <a:pt x="4542" y="14738"/>
                      <a:pt x="4519" y="14584"/>
                      <a:pt x="4498" y="14434"/>
                    </a:cubicBezTo>
                    <a:cubicBezTo>
                      <a:pt x="4234" y="12570"/>
                      <a:pt x="4085" y="10703"/>
                      <a:pt x="4176" y="8819"/>
                    </a:cubicBezTo>
                    <a:cubicBezTo>
                      <a:pt x="4321" y="5854"/>
                      <a:pt x="4972" y="2820"/>
                      <a:pt x="6023" y="1"/>
                    </a:cubicBezTo>
                    <a:close/>
                  </a:path>
                </a:pathLst>
              </a:custGeom>
              <a:ln/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265;p33">
                <a:extLst>
                  <a:ext uri="{FF2B5EF4-FFF2-40B4-BE49-F238E27FC236}">
                    <a16:creationId xmlns:a16="http://schemas.microsoft.com/office/drawing/2014/main" id="{7BC378BB-6234-4B53-A38C-ECB741720857}"/>
                  </a:ext>
                </a:extLst>
              </p:cNvPr>
              <p:cNvSpPr/>
              <p:nvPr/>
            </p:nvSpPr>
            <p:spPr>
              <a:xfrm>
                <a:off x="2812350" y="4242300"/>
                <a:ext cx="480075" cy="94975"/>
              </a:xfrm>
              <a:custGeom>
                <a:avLst/>
                <a:gdLst/>
                <a:ahLst/>
                <a:cxnLst/>
                <a:rect l="l" t="t" r="r" b="b"/>
                <a:pathLst>
                  <a:path w="19203" h="3799" extrusionOk="0">
                    <a:moveTo>
                      <a:pt x="1" y="1"/>
                    </a:moveTo>
                    <a:lnTo>
                      <a:pt x="1" y="3799"/>
                    </a:lnTo>
                    <a:lnTo>
                      <a:pt x="19202" y="3799"/>
                    </a:lnTo>
                    <a:lnTo>
                      <a:pt x="18938" y="1"/>
                    </a:lnTo>
                    <a:close/>
                  </a:path>
                </a:pathLst>
              </a:custGeom>
              <a:ln/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266;p33">
                <a:extLst>
                  <a:ext uri="{FF2B5EF4-FFF2-40B4-BE49-F238E27FC236}">
                    <a16:creationId xmlns:a16="http://schemas.microsoft.com/office/drawing/2014/main" id="{105EC372-CB91-4916-9397-DB0D1B28BF7B}"/>
                  </a:ext>
                </a:extLst>
              </p:cNvPr>
              <p:cNvSpPr/>
              <p:nvPr/>
            </p:nvSpPr>
            <p:spPr>
              <a:xfrm>
                <a:off x="2681650" y="4239650"/>
                <a:ext cx="196400" cy="196425"/>
              </a:xfrm>
              <a:custGeom>
                <a:avLst/>
                <a:gdLst/>
                <a:ahLst/>
                <a:cxnLst/>
                <a:rect l="l" t="t" r="r" b="b"/>
                <a:pathLst>
                  <a:path w="7856" h="7857" extrusionOk="0">
                    <a:moveTo>
                      <a:pt x="3928" y="1"/>
                    </a:moveTo>
                    <a:cubicBezTo>
                      <a:pt x="1759" y="1"/>
                      <a:pt x="1" y="1759"/>
                      <a:pt x="1" y="3930"/>
                    </a:cubicBezTo>
                    <a:cubicBezTo>
                      <a:pt x="1" y="6099"/>
                      <a:pt x="1759" y="7857"/>
                      <a:pt x="3928" y="7857"/>
                    </a:cubicBezTo>
                    <a:cubicBezTo>
                      <a:pt x="6097" y="7857"/>
                      <a:pt x="7855" y="6099"/>
                      <a:pt x="7855" y="3930"/>
                    </a:cubicBezTo>
                    <a:cubicBezTo>
                      <a:pt x="7855" y="1759"/>
                      <a:pt x="6097" y="1"/>
                      <a:pt x="3928" y="1"/>
                    </a:cubicBezTo>
                    <a:close/>
                  </a:path>
                </a:pathLst>
              </a:custGeom>
              <a:ln/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267;p33">
                <a:extLst>
                  <a:ext uri="{FF2B5EF4-FFF2-40B4-BE49-F238E27FC236}">
                    <a16:creationId xmlns:a16="http://schemas.microsoft.com/office/drawing/2014/main" id="{16EC1C11-7DDE-483B-9C22-762F6A86C4A8}"/>
                  </a:ext>
                </a:extLst>
              </p:cNvPr>
              <p:cNvSpPr/>
              <p:nvPr/>
            </p:nvSpPr>
            <p:spPr>
              <a:xfrm>
                <a:off x="2724200" y="4282225"/>
                <a:ext cx="111275" cy="111275"/>
              </a:xfrm>
              <a:custGeom>
                <a:avLst/>
                <a:gdLst/>
                <a:ahLst/>
                <a:cxnLst/>
                <a:rect l="l" t="t" r="r" b="b"/>
                <a:pathLst>
                  <a:path w="4451" h="4451" extrusionOk="0">
                    <a:moveTo>
                      <a:pt x="2226" y="1"/>
                    </a:moveTo>
                    <a:cubicBezTo>
                      <a:pt x="998" y="1"/>
                      <a:pt x="0" y="997"/>
                      <a:pt x="0" y="2227"/>
                    </a:cubicBezTo>
                    <a:cubicBezTo>
                      <a:pt x="0" y="3455"/>
                      <a:pt x="998" y="4451"/>
                      <a:pt x="2226" y="4451"/>
                    </a:cubicBezTo>
                    <a:cubicBezTo>
                      <a:pt x="3454" y="4451"/>
                      <a:pt x="4450" y="3455"/>
                      <a:pt x="4450" y="2227"/>
                    </a:cubicBezTo>
                    <a:cubicBezTo>
                      <a:pt x="4450" y="997"/>
                      <a:pt x="3454" y="1"/>
                      <a:pt x="2226" y="1"/>
                    </a:cubicBezTo>
                    <a:close/>
                  </a:path>
                </a:pathLst>
              </a:custGeom>
              <a:ln/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268;p33">
                <a:extLst>
                  <a:ext uri="{FF2B5EF4-FFF2-40B4-BE49-F238E27FC236}">
                    <a16:creationId xmlns:a16="http://schemas.microsoft.com/office/drawing/2014/main" id="{2C047218-9CA4-4C6A-9BDD-7B5CE8E0A257}"/>
                  </a:ext>
                </a:extLst>
              </p:cNvPr>
              <p:cNvSpPr/>
              <p:nvPr/>
            </p:nvSpPr>
            <p:spPr>
              <a:xfrm>
                <a:off x="2740600" y="4298600"/>
                <a:ext cx="78500" cy="78525"/>
              </a:xfrm>
              <a:custGeom>
                <a:avLst/>
                <a:gdLst/>
                <a:ahLst/>
                <a:cxnLst/>
                <a:rect l="l" t="t" r="r" b="b"/>
                <a:pathLst>
                  <a:path w="3140" h="3141" extrusionOk="0">
                    <a:moveTo>
                      <a:pt x="1570" y="1"/>
                    </a:moveTo>
                    <a:cubicBezTo>
                      <a:pt x="703" y="1"/>
                      <a:pt x="1" y="703"/>
                      <a:pt x="1" y="1572"/>
                    </a:cubicBezTo>
                    <a:cubicBezTo>
                      <a:pt x="1" y="2437"/>
                      <a:pt x="703" y="3141"/>
                      <a:pt x="1570" y="3141"/>
                    </a:cubicBezTo>
                    <a:cubicBezTo>
                      <a:pt x="2437" y="3141"/>
                      <a:pt x="3139" y="2438"/>
                      <a:pt x="3139" y="1572"/>
                    </a:cubicBezTo>
                    <a:cubicBezTo>
                      <a:pt x="3139" y="703"/>
                      <a:pt x="2437" y="1"/>
                      <a:pt x="1570" y="1"/>
                    </a:cubicBezTo>
                    <a:close/>
                  </a:path>
                </a:pathLst>
              </a:custGeom>
              <a:ln/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269;p33">
                <a:extLst>
                  <a:ext uri="{FF2B5EF4-FFF2-40B4-BE49-F238E27FC236}">
                    <a16:creationId xmlns:a16="http://schemas.microsoft.com/office/drawing/2014/main" id="{9A996DC1-693F-40DA-AD79-9BF5928F3EFF}"/>
                  </a:ext>
                </a:extLst>
              </p:cNvPr>
              <p:cNvSpPr/>
              <p:nvPr/>
            </p:nvSpPr>
            <p:spPr>
              <a:xfrm>
                <a:off x="2644900" y="4205475"/>
                <a:ext cx="267225" cy="132200"/>
              </a:xfrm>
              <a:custGeom>
                <a:avLst/>
                <a:gdLst/>
                <a:ahLst/>
                <a:cxnLst/>
                <a:rect l="l" t="t" r="r" b="b"/>
                <a:pathLst>
                  <a:path w="10689" h="5288" extrusionOk="0">
                    <a:moveTo>
                      <a:pt x="5344" y="0"/>
                    </a:moveTo>
                    <a:cubicBezTo>
                      <a:pt x="2412" y="0"/>
                      <a:pt x="31" y="2362"/>
                      <a:pt x="0" y="5288"/>
                    </a:cubicBezTo>
                    <a:lnTo>
                      <a:pt x="10688" y="5288"/>
                    </a:lnTo>
                    <a:cubicBezTo>
                      <a:pt x="10658" y="2362"/>
                      <a:pt x="8277" y="0"/>
                      <a:pt x="5344" y="0"/>
                    </a:cubicBezTo>
                    <a:close/>
                  </a:path>
                </a:pathLst>
              </a:custGeom>
              <a:ln/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270;p33">
                <a:extLst>
                  <a:ext uri="{FF2B5EF4-FFF2-40B4-BE49-F238E27FC236}">
                    <a16:creationId xmlns:a16="http://schemas.microsoft.com/office/drawing/2014/main" id="{AF3B47AC-715E-461F-9249-9FA2E1D63040}"/>
                  </a:ext>
                </a:extLst>
              </p:cNvPr>
              <p:cNvSpPr/>
              <p:nvPr/>
            </p:nvSpPr>
            <p:spPr>
              <a:xfrm>
                <a:off x="3100425" y="4239650"/>
                <a:ext cx="196425" cy="196425"/>
              </a:xfrm>
              <a:custGeom>
                <a:avLst/>
                <a:gdLst/>
                <a:ahLst/>
                <a:cxnLst/>
                <a:rect l="l" t="t" r="r" b="b"/>
                <a:pathLst>
                  <a:path w="7857" h="7857" extrusionOk="0">
                    <a:moveTo>
                      <a:pt x="3928" y="1"/>
                    </a:moveTo>
                    <a:cubicBezTo>
                      <a:pt x="1759" y="1"/>
                      <a:pt x="1" y="1759"/>
                      <a:pt x="1" y="3930"/>
                    </a:cubicBezTo>
                    <a:cubicBezTo>
                      <a:pt x="1" y="6099"/>
                      <a:pt x="1759" y="7857"/>
                      <a:pt x="3928" y="7857"/>
                    </a:cubicBezTo>
                    <a:cubicBezTo>
                      <a:pt x="6097" y="7857"/>
                      <a:pt x="7857" y="6099"/>
                      <a:pt x="7857" y="3930"/>
                    </a:cubicBezTo>
                    <a:cubicBezTo>
                      <a:pt x="7857" y="1759"/>
                      <a:pt x="6098" y="1"/>
                      <a:pt x="3928" y="1"/>
                    </a:cubicBezTo>
                    <a:close/>
                  </a:path>
                </a:pathLst>
              </a:custGeom>
              <a:ln/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271;p33">
                <a:extLst>
                  <a:ext uri="{FF2B5EF4-FFF2-40B4-BE49-F238E27FC236}">
                    <a16:creationId xmlns:a16="http://schemas.microsoft.com/office/drawing/2014/main" id="{8CBAA036-7BC4-4D26-A8CC-8955FF0029E4}"/>
                  </a:ext>
                </a:extLst>
              </p:cNvPr>
              <p:cNvSpPr/>
              <p:nvPr/>
            </p:nvSpPr>
            <p:spPr>
              <a:xfrm>
                <a:off x="3143000" y="4282225"/>
                <a:ext cx="111250" cy="111275"/>
              </a:xfrm>
              <a:custGeom>
                <a:avLst/>
                <a:gdLst/>
                <a:ahLst/>
                <a:cxnLst/>
                <a:rect l="l" t="t" r="r" b="b"/>
                <a:pathLst>
                  <a:path w="4450" h="4451" extrusionOk="0">
                    <a:moveTo>
                      <a:pt x="2225" y="1"/>
                    </a:moveTo>
                    <a:cubicBezTo>
                      <a:pt x="997" y="1"/>
                      <a:pt x="1" y="997"/>
                      <a:pt x="1" y="2227"/>
                    </a:cubicBezTo>
                    <a:cubicBezTo>
                      <a:pt x="1" y="3455"/>
                      <a:pt x="997" y="4451"/>
                      <a:pt x="2225" y="4451"/>
                    </a:cubicBezTo>
                    <a:cubicBezTo>
                      <a:pt x="3453" y="4451"/>
                      <a:pt x="4449" y="3455"/>
                      <a:pt x="4449" y="2227"/>
                    </a:cubicBezTo>
                    <a:cubicBezTo>
                      <a:pt x="4449" y="997"/>
                      <a:pt x="3453" y="1"/>
                      <a:pt x="2225" y="1"/>
                    </a:cubicBezTo>
                    <a:close/>
                  </a:path>
                </a:pathLst>
              </a:custGeom>
              <a:ln/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272;p33">
                <a:extLst>
                  <a:ext uri="{FF2B5EF4-FFF2-40B4-BE49-F238E27FC236}">
                    <a16:creationId xmlns:a16="http://schemas.microsoft.com/office/drawing/2014/main" id="{B280E804-7C09-43A1-A771-E503E2DA0226}"/>
                  </a:ext>
                </a:extLst>
              </p:cNvPr>
              <p:cNvSpPr/>
              <p:nvPr/>
            </p:nvSpPr>
            <p:spPr>
              <a:xfrm>
                <a:off x="3159375" y="4298600"/>
                <a:ext cx="78525" cy="78525"/>
              </a:xfrm>
              <a:custGeom>
                <a:avLst/>
                <a:gdLst/>
                <a:ahLst/>
                <a:cxnLst/>
                <a:rect l="l" t="t" r="r" b="b"/>
                <a:pathLst>
                  <a:path w="3141" h="3141" extrusionOk="0">
                    <a:moveTo>
                      <a:pt x="1570" y="1"/>
                    </a:moveTo>
                    <a:cubicBezTo>
                      <a:pt x="703" y="1"/>
                      <a:pt x="1" y="703"/>
                      <a:pt x="1" y="1572"/>
                    </a:cubicBezTo>
                    <a:cubicBezTo>
                      <a:pt x="1" y="2437"/>
                      <a:pt x="703" y="3141"/>
                      <a:pt x="1570" y="3141"/>
                    </a:cubicBezTo>
                    <a:cubicBezTo>
                      <a:pt x="2437" y="3141"/>
                      <a:pt x="3141" y="2438"/>
                      <a:pt x="3141" y="1572"/>
                    </a:cubicBezTo>
                    <a:cubicBezTo>
                      <a:pt x="3141" y="703"/>
                      <a:pt x="2437" y="1"/>
                      <a:pt x="1570" y="1"/>
                    </a:cubicBezTo>
                    <a:close/>
                  </a:path>
                </a:pathLst>
              </a:custGeom>
              <a:ln/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273;p33">
                <a:extLst>
                  <a:ext uri="{FF2B5EF4-FFF2-40B4-BE49-F238E27FC236}">
                    <a16:creationId xmlns:a16="http://schemas.microsoft.com/office/drawing/2014/main" id="{74E7D5DA-94BC-4396-B9B3-B04856E03710}"/>
                  </a:ext>
                </a:extLst>
              </p:cNvPr>
              <p:cNvSpPr/>
              <p:nvPr/>
            </p:nvSpPr>
            <p:spPr>
              <a:xfrm>
                <a:off x="3064100" y="4205475"/>
                <a:ext cx="267225" cy="132200"/>
              </a:xfrm>
              <a:custGeom>
                <a:avLst/>
                <a:gdLst/>
                <a:ahLst/>
                <a:cxnLst/>
                <a:rect l="l" t="t" r="r" b="b"/>
                <a:pathLst>
                  <a:path w="10689" h="5288" extrusionOk="0">
                    <a:moveTo>
                      <a:pt x="5345" y="0"/>
                    </a:moveTo>
                    <a:cubicBezTo>
                      <a:pt x="2412" y="0"/>
                      <a:pt x="31" y="2362"/>
                      <a:pt x="1" y="5288"/>
                    </a:cubicBezTo>
                    <a:lnTo>
                      <a:pt x="10689" y="5288"/>
                    </a:lnTo>
                    <a:cubicBezTo>
                      <a:pt x="10658" y="2362"/>
                      <a:pt x="8277" y="0"/>
                      <a:pt x="5345" y="0"/>
                    </a:cubicBezTo>
                    <a:close/>
                  </a:path>
                </a:pathLst>
              </a:custGeom>
              <a:ln/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274;p33">
                <a:extLst>
                  <a:ext uri="{FF2B5EF4-FFF2-40B4-BE49-F238E27FC236}">
                    <a16:creationId xmlns:a16="http://schemas.microsoft.com/office/drawing/2014/main" id="{D1AB3427-AF4E-400A-9544-45A0B293C522}"/>
                  </a:ext>
                </a:extLst>
              </p:cNvPr>
              <p:cNvSpPr/>
              <p:nvPr/>
            </p:nvSpPr>
            <p:spPr>
              <a:xfrm>
                <a:off x="2738500" y="3851950"/>
                <a:ext cx="179400" cy="105550"/>
              </a:xfrm>
              <a:custGeom>
                <a:avLst/>
                <a:gdLst/>
                <a:ahLst/>
                <a:cxnLst/>
                <a:rect l="l" t="t" r="r" b="b"/>
                <a:pathLst>
                  <a:path w="7176" h="4222" extrusionOk="0">
                    <a:moveTo>
                      <a:pt x="1872" y="1"/>
                    </a:moveTo>
                    <a:cubicBezTo>
                      <a:pt x="877" y="1"/>
                      <a:pt x="0" y="913"/>
                      <a:pt x="0" y="1907"/>
                    </a:cubicBezTo>
                    <a:lnTo>
                      <a:pt x="0" y="2447"/>
                    </a:lnTo>
                    <a:cubicBezTo>
                      <a:pt x="0" y="3442"/>
                      <a:pt x="877" y="4221"/>
                      <a:pt x="1872" y="4221"/>
                    </a:cubicBezTo>
                    <a:lnTo>
                      <a:pt x="5475" y="4221"/>
                    </a:lnTo>
                    <a:cubicBezTo>
                      <a:pt x="6470" y="4221"/>
                      <a:pt x="7175" y="3442"/>
                      <a:pt x="7175" y="2447"/>
                    </a:cubicBezTo>
                    <a:lnTo>
                      <a:pt x="7175" y="1907"/>
                    </a:lnTo>
                    <a:cubicBezTo>
                      <a:pt x="7175" y="913"/>
                      <a:pt x="6470" y="1"/>
                      <a:pt x="5475" y="1"/>
                    </a:cubicBezTo>
                    <a:close/>
                  </a:path>
                </a:pathLst>
              </a:custGeom>
              <a:ln/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275;p33">
                <a:extLst>
                  <a:ext uri="{FF2B5EF4-FFF2-40B4-BE49-F238E27FC236}">
                    <a16:creationId xmlns:a16="http://schemas.microsoft.com/office/drawing/2014/main" id="{6F3EC7A7-DF9E-460D-B2A3-944413075241}"/>
                  </a:ext>
                </a:extLst>
              </p:cNvPr>
              <p:cNvSpPr/>
              <p:nvPr/>
            </p:nvSpPr>
            <p:spPr>
              <a:xfrm>
                <a:off x="2738375" y="3852975"/>
                <a:ext cx="40550" cy="92000"/>
              </a:xfrm>
              <a:custGeom>
                <a:avLst/>
                <a:gdLst/>
                <a:ahLst/>
                <a:cxnLst/>
                <a:rect l="l" t="t" r="r" b="b"/>
                <a:pathLst>
                  <a:path w="1622" h="3680" extrusionOk="0">
                    <a:moveTo>
                      <a:pt x="1511" y="0"/>
                    </a:moveTo>
                    <a:cubicBezTo>
                      <a:pt x="633" y="121"/>
                      <a:pt x="1" y="1004"/>
                      <a:pt x="1" y="1915"/>
                    </a:cubicBezTo>
                    <a:lnTo>
                      <a:pt x="1" y="2455"/>
                    </a:lnTo>
                    <a:cubicBezTo>
                      <a:pt x="1" y="2962"/>
                      <a:pt x="248" y="3353"/>
                      <a:pt x="583" y="3679"/>
                    </a:cubicBezTo>
                    <a:cubicBezTo>
                      <a:pt x="669" y="3528"/>
                      <a:pt x="717" y="3441"/>
                      <a:pt x="797" y="3287"/>
                    </a:cubicBezTo>
                    <a:cubicBezTo>
                      <a:pt x="1101" y="2699"/>
                      <a:pt x="1112" y="2747"/>
                      <a:pt x="1305" y="2122"/>
                    </a:cubicBezTo>
                    <a:cubicBezTo>
                      <a:pt x="1422" y="1741"/>
                      <a:pt x="1547" y="1355"/>
                      <a:pt x="1617" y="963"/>
                    </a:cubicBezTo>
                    <a:lnTo>
                      <a:pt x="1617" y="963"/>
                    </a:lnTo>
                    <a:cubicBezTo>
                      <a:pt x="1616" y="967"/>
                      <a:pt x="1614" y="968"/>
                      <a:pt x="1613" y="968"/>
                    </a:cubicBezTo>
                    <a:cubicBezTo>
                      <a:pt x="1600" y="968"/>
                      <a:pt x="1616" y="666"/>
                      <a:pt x="1621" y="497"/>
                    </a:cubicBezTo>
                    <a:cubicBezTo>
                      <a:pt x="1605" y="424"/>
                      <a:pt x="1521" y="44"/>
                      <a:pt x="1511" y="0"/>
                    </a:cubicBezTo>
                    <a:close/>
                  </a:path>
                </a:pathLst>
              </a:custGeom>
              <a:ln/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276;p33">
                <a:extLst>
                  <a:ext uri="{FF2B5EF4-FFF2-40B4-BE49-F238E27FC236}">
                    <a16:creationId xmlns:a16="http://schemas.microsoft.com/office/drawing/2014/main" id="{6CFD1736-69A3-47E7-8C73-85EC452A5094}"/>
                  </a:ext>
                </a:extLst>
              </p:cNvPr>
              <p:cNvSpPr/>
              <p:nvPr/>
            </p:nvSpPr>
            <p:spPr>
              <a:xfrm>
                <a:off x="2822775" y="3868250"/>
                <a:ext cx="76400" cy="76400"/>
              </a:xfrm>
              <a:custGeom>
                <a:avLst/>
                <a:gdLst/>
                <a:ahLst/>
                <a:cxnLst/>
                <a:rect l="l" t="t" r="r" b="b"/>
                <a:pathLst>
                  <a:path w="3056" h="3056" extrusionOk="0">
                    <a:moveTo>
                      <a:pt x="1528" y="1"/>
                    </a:moveTo>
                    <a:cubicBezTo>
                      <a:pt x="684" y="1"/>
                      <a:pt x="0" y="684"/>
                      <a:pt x="0" y="1528"/>
                    </a:cubicBezTo>
                    <a:cubicBezTo>
                      <a:pt x="0" y="2371"/>
                      <a:pt x="684" y="3055"/>
                      <a:pt x="1528" y="3055"/>
                    </a:cubicBezTo>
                    <a:cubicBezTo>
                      <a:pt x="2371" y="3055"/>
                      <a:pt x="3055" y="2371"/>
                      <a:pt x="3055" y="1528"/>
                    </a:cubicBezTo>
                    <a:cubicBezTo>
                      <a:pt x="3055" y="684"/>
                      <a:pt x="2371" y="1"/>
                      <a:pt x="1528" y="1"/>
                    </a:cubicBezTo>
                    <a:close/>
                  </a:path>
                </a:pathLst>
              </a:custGeom>
              <a:ln/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277;p33">
                <a:extLst>
                  <a:ext uri="{FF2B5EF4-FFF2-40B4-BE49-F238E27FC236}">
                    <a16:creationId xmlns:a16="http://schemas.microsoft.com/office/drawing/2014/main" id="{B62A1019-B24C-42D0-BEA3-A9D325CE005C}"/>
                  </a:ext>
                </a:extLst>
              </p:cNvPr>
              <p:cNvSpPr/>
              <p:nvPr/>
            </p:nvSpPr>
            <p:spPr>
              <a:xfrm>
                <a:off x="2843800" y="3889275"/>
                <a:ext cx="34350" cy="34350"/>
              </a:xfrm>
              <a:custGeom>
                <a:avLst/>
                <a:gdLst/>
                <a:ahLst/>
                <a:cxnLst/>
                <a:rect l="l" t="t" r="r" b="b"/>
                <a:pathLst>
                  <a:path w="1374" h="1374" extrusionOk="0">
                    <a:moveTo>
                      <a:pt x="687" y="0"/>
                    </a:moveTo>
                    <a:cubicBezTo>
                      <a:pt x="308" y="0"/>
                      <a:pt x="0" y="308"/>
                      <a:pt x="0" y="687"/>
                    </a:cubicBezTo>
                    <a:cubicBezTo>
                      <a:pt x="0" y="1067"/>
                      <a:pt x="306" y="1374"/>
                      <a:pt x="687" y="1374"/>
                    </a:cubicBezTo>
                    <a:cubicBezTo>
                      <a:pt x="1066" y="1374"/>
                      <a:pt x="1373" y="1067"/>
                      <a:pt x="1373" y="687"/>
                    </a:cubicBezTo>
                    <a:cubicBezTo>
                      <a:pt x="1373" y="308"/>
                      <a:pt x="1066" y="0"/>
                      <a:pt x="687" y="0"/>
                    </a:cubicBezTo>
                    <a:close/>
                  </a:path>
                </a:pathLst>
              </a:custGeom>
              <a:ln/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89834485-0653-4632-A624-284878210F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1561" y="312900"/>
            <a:ext cx="491881" cy="4918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C837BD4-A145-49DA-ACAD-9E41236B24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1940" y="3653001"/>
            <a:ext cx="1186816" cy="11868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9130218-E526-444E-8B05-B19BD9B27B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951" y="3532538"/>
            <a:ext cx="1262741" cy="12627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5" name="Google Shape;206;p32">
            <a:extLst>
              <a:ext uri="{FF2B5EF4-FFF2-40B4-BE49-F238E27FC236}">
                <a16:creationId xmlns:a16="http://schemas.microsoft.com/office/drawing/2014/main" id="{F433C310-36FE-4B80-BF6F-63608A290E36}"/>
              </a:ext>
            </a:extLst>
          </p:cNvPr>
          <p:cNvSpPr txBox="1">
            <a:spLocks/>
          </p:cNvSpPr>
          <p:nvPr/>
        </p:nvSpPr>
        <p:spPr>
          <a:xfrm>
            <a:off x="705187" y="1514381"/>
            <a:ext cx="3019128" cy="71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igtree"/>
              <a:buNone/>
              <a:defRPr sz="3500" b="0" i="0" u="none" strike="noStrike" cap="none">
                <a:solidFill>
                  <a:schemeClr val="dk1"/>
                </a:solidFill>
                <a:latin typeface="Figtree Medium"/>
                <a:ea typeface="Figtree Medium"/>
                <a:cs typeface="Figtree Medium"/>
                <a:sym typeface="Figtree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igtree"/>
              <a:buNone/>
              <a:defRPr sz="35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igtree"/>
              <a:buNone/>
              <a:defRPr sz="35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igtree"/>
              <a:buNone/>
              <a:defRPr sz="35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igtree"/>
              <a:buNone/>
              <a:defRPr sz="35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igtree"/>
              <a:buNone/>
              <a:defRPr sz="35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igtree"/>
              <a:buNone/>
              <a:defRPr sz="35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igtree"/>
              <a:buNone/>
              <a:defRPr sz="35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igtree"/>
              <a:buNone/>
              <a:defRPr sz="35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>
            <a:pPr algn="ctr"/>
            <a:r>
              <a:rPr lang="en-US" dirty="0"/>
              <a:t>Nada Kamal</a:t>
            </a:r>
            <a:endParaRPr lang="en-US" dirty="0">
              <a:solidFill>
                <a:schemeClr val="lt2"/>
              </a:solidFill>
            </a:endParaRPr>
          </a:p>
        </p:txBody>
      </p:sp>
      <p:sp>
        <p:nvSpPr>
          <p:cNvPr id="87" name="Google Shape;206;p32">
            <a:extLst>
              <a:ext uri="{FF2B5EF4-FFF2-40B4-BE49-F238E27FC236}">
                <a16:creationId xmlns:a16="http://schemas.microsoft.com/office/drawing/2014/main" id="{7278657A-D46B-4AAE-80C8-F8D816069CC4}"/>
              </a:ext>
            </a:extLst>
          </p:cNvPr>
          <p:cNvSpPr txBox="1">
            <a:spLocks/>
          </p:cNvSpPr>
          <p:nvPr/>
        </p:nvSpPr>
        <p:spPr>
          <a:xfrm>
            <a:off x="650152" y="2095746"/>
            <a:ext cx="4080873" cy="71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igtree"/>
              <a:buNone/>
              <a:defRPr sz="3500" b="0" i="0" u="none" strike="noStrike" cap="none">
                <a:solidFill>
                  <a:schemeClr val="dk1"/>
                </a:solidFill>
                <a:latin typeface="Figtree Medium"/>
                <a:ea typeface="Figtree Medium"/>
                <a:cs typeface="Figtree Medium"/>
                <a:sym typeface="Figtree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igtree"/>
              <a:buNone/>
              <a:defRPr sz="35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igtree"/>
              <a:buNone/>
              <a:defRPr sz="35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igtree"/>
              <a:buNone/>
              <a:defRPr sz="35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igtree"/>
              <a:buNone/>
              <a:defRPr sz="35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igtree"/>
              <a:buNone/>
              <a:defRPr sz="35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igtree"/>
              <a:buNone/>
              <a:defRPr sz="35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igtree"/>
              <a:buNone/>
              <a:defRPr sz="35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igtree"/>
              <a:buNone/>
              <a:defRPr sz="35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>
            <a:pPr algn="ctr"/>
            <a:r>
              <a:rPr lang="en-US" dirty="0"/>
              <a:t>Mohamed Kamal</a:t>
            </a:r>
            <a:endParaRPr lang="en-US" dirty="0">
              <a:solidFill>
                <a:schemeClr val="lt2"/>
              </a:solidFill>
            </a:endParaRPr>
          </a:p>
        </p:txBody>
      </p:sp>
      <p:sp>
        <p:nvSpPr>
          <p:cNvPr id="88" name="Google Shape;206;p32">
            <a:extLst>
              <a:ext uri="{FF2B5EF4-FFF2-40B4-BE49-F238E27FC236}">
                <a16:creationId xmlns:a16="http://schemas.microsoft.com/office/drawing/2014/main" id="{677B95F0-F724-45A9-A0CE-0C7968ECB0E3}"/>
              </a:ext>
            </a:extLst>
          </p:cNvPr>
          <p:cNvSpPr txBox="1">
            <a:spLocks/>
          </p:cNvSpPr>
          <p:nvPr/>
        </p:nvSpPr>
        <p:spPr>
          <a:xfrm>
            <a:off x="332553" y="2863417"/>
            <a:ext cx="4080873" cy="71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igtree"/>
              <a:buNone/>
              <a:defRPr sz="3500" b="0" i="0" u="none" strike="noStrike" cap="none">
                <a:solidFill>
                  <a:schemeClr val="dk1"/>
                </a:solidFill>
                <a:latin typeface="Figtree Medium"/>
                <a:ea typeface="Figtree Medium"/>
                <a:cs typeface="Figtree Medium"/>
                <a:sym typeface="Figtree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igtree"/>
              <a:buNone/>
              <a:defRPr sz="35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igtree"/>
              <a:buNone/>
              <a:defRPr sz="35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igtree"/>
              <a:buNone/>
              <a:defRPr sz="35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igtree"/>
              <a:buNone/>
              <a:defRPr sz="35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igtree"/>
              <a:buNone/>
              <a:defRPr sz="35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igtree"/>
              <a:buNone/>
              <a:defRPr sz="35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igtree"/>
              <a:buNone/>
              <a:defRPr sz="35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igtree"/>
              <a:buNone/>
              <a:defRPr sz="35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>
            <a:pPr algn="ctr"/>
            <a:r>
              <a:rPr lang="en-US" dirty="0"/>
              <a:t>Michael Hany</a:t>
            </a:r>
            <a:endParaRPr lang="en-US" dirty="0">
              <a:solidFill>
                <a:schemeClr val="lt2"/>
              </a:solidFill>
            </a:endParaRPr>
          </a:p>
        </p:txBody>
      </p:sp>
      <p:pic>
        <p:nvPicPr>
          <p:cNvPr id="89" name="Graphic 88" descr="Group brainstorm">
            <a:extLst>
              <a:ext uri="{FF2B5EF4-FFF2-40B4-BE49-F238E27FC236}">
                <a16:creationId xmlns:a16="http://schemas.microsoft.com/office/drawing/2014/main" id="{E58A28AE-36C3-4532-AF98-546DC7BD40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40500" y="73420"/>
            <a:ext cx="2063000" cy="206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1103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4"/>
          <p:cNvSpPr txBox="1">
            <a:spLocks noGrp="1"/>
          </p:cNvSpPr>
          <p:nvPr>
            <p:ph type="title"/>
          </p:nvPr>
        </p:nvSpPr>
        <p:spPr>
          <a:xfrm>
            <a:off x="185772" y="164573"/>
            <a:ext cx="8258779" cy="99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sz="4800" dirty="0"/>
              <a:t>Why Supply Chain Analysis?</a:t>
            </a:r>
          </a:p>
        </p:txBody>
      </p:sp>
      <p:sp>
        <p:nvSpPr>
          <p:cNvPr id="283" name="Google Shape;283;p34"/>
          <p:cNvSpPr txBox="1">
            <a:spLocks noGrp="1"/>
          </p:cNvSpPr>
          <p:nvPr>
            <p:ph type="subTitle" idx="1"/>
          </p:nvPr>
        </p:nvSpPr>
        <p:spPr>
          <a:xfrm>
            <a:off x="199727" y="1160899"/>
            <a:ext cx="7400515" cy="250647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US" dirty="0"/>
              <a:t>"Every product you use goes through a supply chain. From raw materials to your doorstep, data is everywhere. But are we using that data wisely?“</a:t>
            </a:r>
          </a:p>
          <a:p>
            <a:pPr algn="just"/>
            <a:endParaRPr lang="en-US" dirty="0"/>
          </a:p>
          <a:p>
            <a:pPr algn="just"/>
            <a:endParaRPr lang="en-US" dirty="0"/>
          </a:p>
          <a:p>
            <a:pPr algn="just"/>
            <a:endParaRPr lang="en-US" dirty="0"/>
          </a:p>
          <a:p>
            <a:pPr algn="just"/>
            <a:endParaRPr lang="en-US" dirty="0"/>
          </a:p>
          <a:p>
            <a:pPr algn="just">
              <a:buFont typeface="Arial" panose="020B0604020202020204" pitchFamily="34" charset="0"/>
              <a:buChar char="•"/>
            </a:pPr>
            <a:r>
              <a:rPr lang="en-US" dirty="0"/>
              <a:t>In today’s complex supply chains, data is not just a resource it’s a roadmap. Our project focuses on extracting actionable insights from supply chain data to drive performance, reduce inefficiencies, and enhance supplier collaboration.</a:t>
            </a:r>
          </a:p>
        </p:txBody>
      </p:sp>
      <p:grpSp>
        <p:nvGrpSpPr>
          <p:cNvPr id="284" name="Google Shape;284;p34"/>
          <p:cNvGrpSpPr/>
          <p:nvPr/>
        </p:nvGrpSpPr>
        <p:grpSpPr>
          <a:xfrm>
            <a:off x="8002047" y="1031708"/>
            <a:ext cx="884905" cy="1117526"/>
            <a:chOff x="2332503" y="3206787"/>
            <a:chExt cx="884905" cy="1117526"/>
          </a:xfrm>
        </p:grpSpPr>
        <p:sp>
          <p:nvSpPr>
            <p:cNvPr id="285" name="Google Shape;285;p34"/>
            <p:cNvSpPr/>
            <p:nvPr/>
          </p:nvSpPr>
          <p:spPr>
            <a:xfrm>
              <a:off x="2332503" y="3206787"/>
              <a:ext cx="884905" cy="1117526"/>
            </a:xfrm>
            <a:custGeom>
              <a:avLst/>
              <a:gdLst/>
              <a:ahLst/>
              <a:cxnLst/>
              <a:rect l="l" t="t" r="r" b="b"/>
              <a:pathLst>
                <a:path w="26948" h="34032" extrusionOk="0">
                  <a:moveTo>
                    <a:pt x="13492" y="0"/>
                  </a:moveTo>
                  <a:lnTo>
                    <a:pt x="8143" y="9074"/>
                  </a:lnTo>
                  <a:lnTo>
                    <a:pt x="8143" y="9074"/>
                  </a:lnTo>
                  <a:lnTo>
                    <a:pt x="10941" y="9058"/>
                  </a:lnTo>
                  <a:lnTo>
                    <a:pt x="10941" y="12933"/>
                  </a:lnTo>
                  <a:lnTo>
                    <a:pt x="1308" y="12933"/>
                  </a:lnTo>
                  <a:lnTo>
                    <a:pt x="0" y="20318"/>
                  </a:lnTo>
                  <a:lnTo>
                    <a:pt x="1446" y="20318"/>
                  </a:lnTo>
                  <a:lnTo>
                    <a:pt x="1446" y="34032"/>
                  </a:lnTo>
                  <a:lnTo>
                    <a:pt x="25712" y="34032"/>
                  </a:lnTo>
                  <a:lnTo>
                    <a:pt x="25712" y="20318"/>
                  </a:lnTo>
                  <a:lnTo>
                    <a:pt x="26947" y="20318"/>
                  </a:lnTo>
                  <a:lnTo>
                    <a:pt x="26162" y="12933"/>
                  </a:lnTo>
                  <a:lnTo>
                    <a:pt x="15794" y="12933"/>
                  </a:lnTo>
                  <a:lnTo>
                    <a:pt x="15794" y="9033"/>
                  </a:lnTo>
                  <a:lnTo>
                    <a:pt x="18736" y="9017"/>
                  </a:lnTo>
                  <a:lnTo>
                    <a:pt x="13492" y="0"/>
                  </a:lnTo>
                  <a:close/>
                </a:path>
              </a:pathLst>
            </a:custGeom>
            <a:solidFill>
              <a:schemeClr val="accent6"/>
            </a:solidFill>
            <a:ln w="1143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86" name="Google Shape;286;p34"/>
            <p:cNvGrpSpPr/>
            <p:nvPr/>
          </p:nvGrpSpPr>
          <p:grpSpPr>
            <a:xfrm>
              <a:off x="2332519" y="3206787"/>
              <a:ext cx="884872" cy="1117526"/>
              <a:chOff x="1656025" y="3757700"/>
              <a:chExt cx="673675" cy="850800"/>
            </a:xfrm>
          </p:grpSpPr>
          <p:sp>
            <p:nvSpPr>
              <p:cNvPr id="287" name="Google Shape;287;p34"/>
              <p:cNvSpPr/>
              <p:nvPr/>
            </p:nvSpPr>
            <p:spPr>
              <a:xfrm>
                <a:off x="1859575" y="3757700"/>
                <a:ext cx="264825" cy="381325"/>
              </a:xfrm>
              <a:custGeom>
                <a:avLst/>
                <a:gdLst/>
                <a:ahLst/>
                <a:cxnLst/>
                <a:rect l="l" t="t" r="r" b="b"/>
                <a:pathLst>
                  <a:path w="10593" h="15253" extrusionOk="0">
                    <a:moveTo>
                      <a:pt x="5349" y="0"/>
                    </a:moveTo>
                    <a:lnTo>
                      <a:pt x="0" y="9074"/>
                    </a:lnTo>
                    <a:lnTo>
                      <a:pt x="2799" y="9058"/>
                    </a:lnTo>
                    <a:lnTo>
                      <a:pt x="2799" y="15253"/>
                    </a:lnTo>
                    <a:lnTo>
                      <a:pt x="7653" y="15253"/>
                    </a:lnTo>
                    <a:lnTo>
                      <a:pt x="7653" y="9033"/>
                    </a:lnTo>
                    <a:lnTo>
                      <a:pt x="10593" y="9017"/>
                    </a:lnTo>
                    <a:lnTo>
                      <a:pt x="534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288;p34"/>
              <p:cNvSpPr/>
              <p:nvPr/>
            </p:nvSpPr>
            <p:spPr>
              <a:xfrm>
                <a:off x="1692175" y="4081000"/>
                <a:ext cx="606625" cy="527500"/>
              </a:xfrm>
              <a:custGeom>
                <a:avLst/>
                <a:gdLst/>
                <a:ahLst/>
                <a:cxnLst/>
                <a:rect l="l" t="t" r="r" b="b"/>
                <a:pathLst>
                  <a:path w="24265" h="21100" extrusionOk="0">
                    <a:moveTo>
                      <a:pt x="1" y="1"/>
                    </a:moveTo>
                    <a:lnTo>
                      <a:pt x="1" y="21100"/>
                    </a:lnTo>
                    <a:lnTo>
                      <a:pt x="24265" y="21100"/>
                    </a:lnTo>
                    <a:lnTo>
                      <a:pt x="2426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" name="Google Shape;289;p34"/>
              <p:cNvSpPr/>
              <p:nvPr/>
            </p:nvSpPr>
            <p:spPr>
              <a:xfrm>
                <a:off x="1692175" y="4081000"/>
                <a:ext cx="300700" cy="527500"/>
              </a:xfrm>
              <a:custGeom>
                <a:avLst/>
                <a:gdLst/>
                <a:ahLst/>
                <a:cxnLst/>
                <a:rect l="l" t="t" r="r" b="b"/>
                <a:pathLst>
                  <a:path w="12028" h="21100" extrusionOk="0">
                    <a:moveTo>
                      <a:pt x="1" y="1"/>
                    </a:moveTo>
                    <a:lnTo>
                      <a:pt x="1" y="21100"/>
                    </a:lnTo>
                    <a:lnTo>
                      <a:pt x="12027" y="21100"/>
                    </a:lnTo>
                    <a:lnTo>
                      <a:pt x="1202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" name="Google Shape;290;p34"/>
              <p:cNvSpPr/>
              <p:nvPr/>
            </p:nvSpPr>
            <p:spPr>
              <a:xfrm>
                <a:off x="1656025" y="4081000"/>
                <a:ext cx="673675" cy="184675"/>
              </a:xfrm>
              <a:custGeom>
                <a:avLst/>
                <a:gdLst/>
                <a:ahLst/>
                <a:cxnLst/>
                <a:rect l="l" t="t" r="r" b="b"/>
                <a:pathLst>
                  <a:path w="26947" h="7387" extrusionOk="0">
                    <a:moveTo>
                      <a:pt x="1309" y="1"/>
                    </a:moveTo>
                    <a:lnTo>
                      <a:pt x="1" y="7386"/>
                    </a:lnTo>
                    <a:lnTo>
                      <a:pt x="26946" y="7386"/>
                    </a:lnTo>
                    <a:lnTo>
                      <a:pt x="2616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" name="Google Shape;291;p34"/>
              <p:cNvSpPr/>
              <p:nvPr/>
            </p:nvSpPr>
            <p:spPr>
              <a:xfrm>
                <a:off x="1737300" y="4499475"/>
                <a:ext cx="57400" cy="30525"/>
              </a:xfrm>
              <a:custGeom>
                <a:avLst/>
                <a:gdLst/>
                <a:ahLst/>
                <a:cxnLst/>
                <a:rect l="l" t="t" r="r" b="b"/>
                <a:pathLst>
                  <a:path w="2296" h="1221" extrusionOk="0">
                    <a:moveTo>
                      <a:pt x="1150" y="1"/>
                    </a:moveTo>
                    <a:cubicBezTo>
                      <a:pt x="940" y="1"/>
                      <a:pt x="731" y="58"/>
                      <a:pt x="552" y="169"/>
                    </a:cubicBezTo>
                    <a:cubicBezTo>
                      <a:pt x="473" y="233"/>
                      <a:pt x="394" y="299"/>
                      <a:pt x="315" y="364"/>
                    </a:cubicBezTo>
                    <a:cubicBezTo>
                      <a:pt x="176" y="515"/>
                      <a:pt x="83" y="691"/>
                      <a:pt x="36" y="891"/>
                    </a:cubicBezTo>
                    <a:cubicBezTo>
                      <a:pt x="36" y="897"/>
                      <a:pt x="35" y="904"/>
                      <a:pt x="35" y="911"/>
                    </a:cubicBezTo>
                    <a:cubicBezTo>
                      <a:pt x="10" y="1010"/>
                      <a:pt x="0" y="1112"/>
                      <a:pt x="3" y="1216"/>
                    </a:cubicBezTo>
                    <a:cubicBezTo>
                      <a:pt x="3" y="1218"/>
                      <a:pt x="3" y="1219"/>
                      <a:pt x="5" y="1221"/>
                    </a:cubicBezTo>
                    <a:lnTo>
                      <a:pt x="2291" y="1221"/>
                    </a:lnTo>
                    <a:cubicBezTo>
                      <a:pt x="2293" y="1197"/>
                      <a:pt x="2294" y="1174"/>
                      <a:pt x="2294" y="1149"/>
                    </a:cubicBezTo>
                    <a:cubicBezTo>
                      <a:pt x="2294" y="1145"/>
                      <a:pt x="2294" y="1141"/>
                      <a:pt x="2296" y="1136"/>
                    </a:cubicBezTo>
                    <a:cubicBezTo>
                      <a:pt x="2293" y="1080"/>
                      <a:pt x="2285" y="1025"/>
                      <a:pt x="2275" y="969"/>
                    </a:cubicBezTo>
                    <a:cubicBezTo>
                      <a:pt x="2253" y="818"/>
                      <a:pt x="2203" y="676"/>
                      <a:pt x="2121" y="544"/>
                    </a:cubicBezTo>
                    <a:cubicBezTo>
                      <a:pt x="1960" y="284"/>
                      <a:pt x="1697" y="95"/>
                      <a:pt x="1400" y="29"/>
                    </a:cubicBezTo>
                    <a:cubicBezTo>
                      <a:pt x="1317" y="10"/>
                      <a:pt x="1233" y="1"/>
                      <a:pt x="115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" name="Google Shape;292;p34"/>
              <p:cNvSpPr/>
              <p:nvPr/>
            </p:nvSpPr>
            <p:spPr>
              <a:xfrm>
                <a:off x="1756050" y="4514700"/>
                <a:ext cx="15275" cy="45525"/>
              </a:xfrm>
              <a:custGeom>
                <a:avLst/>
                <a:gdLst/>
                <a:ahLst/>
                <a:cxnLst/>
                <a:rect l="l" t="t" r="r" b="b"/>
                <a:pathLst>
                  <a:path w="611" h="1821" extrusionOk="0">
                    <a:moveTo>
                      <a:pt x="583" y="0"/>
                    </a:moveTo>
                    <a:lnTo>
                      <a:pt x="372" y="3"/>
                    </a:lnTo>
                    <a:lnTo>
                      <a:pt x="399" y="1497"/>
                    </a:lnTo>
                    <a:cubicBezTo>
                      <a:pt x="399" y="1568"/>
                      <a:pt x="328" y="1608"/>
                      <a:pt x="277" y="1608"/>
                    </a:cubicBezTo>
                    <a:cubicBezTo>
                      <a:pt x="260" y="1608"/>
                      <a:pt x="244" y="1603"/>
                      <a:pt x="235" y="1593"/>
                    </a:cubicBezTo>
                    <a:cubicBezTo>
                      <a:pt x="220" y="1578"/>
                      <a:pt x="211" y="1548"/>
                      <a:pt x="211" y="1510"/>
                    </a:cubicBezTo>
                    <a:lnTo>
                      <a:pt x="1" y="1510"/>
                    </a:lnTo>
                    <a:cubicBezTo>
                      <a:pt x="1" y="1629"/>
                      <a:pt x="44" y="1700"/>
                      <a:pt x="82" y="1740"/>
                    </a:cubicBezTo>
                    <a:cubicBezTo>
                      <a:pt x="131" y="1792"/>
                      <a:pt x="201" y="1821"/>
                      <a:pt x="278" y="1821"/>
                    </a:cubicBezTo>
                    <a:cubicBezTo>
                      <a:pt x="438" y="1821"/>
                      <a:pt x="611" y="1690"/>
                      <a:pt x="611" y="1496"/>
                    </a:cubicBezTo>
                    <a:lnTo>
                      <a:pt x="58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" name="Google Shape;293;p34"/>
              <p:cNvSpPr/>
              <p:nvPr/>
            </p:nvSpPr>
            <p:spPr>
              <a:xfrm>
                <a:off x="1718525" y="4481875"/>
                <a:ext cx="94975" cy="94975"/>
              </a:xfrm>
              <a:custGeom>
                <a:avLst/>
                <a:gdLst/>
                <a:ahLst/>
                <a:cxnLst/>
                <a:rect l="l" t="t" r="r" b="b"/>
                <a:pathLst>
                  <a:path w="3799" h="3799" extrusionOk="0">
                    <a:moveTo>
                      <a:pt x="3588" y="213"/>
                    </a:moveTo>
                    <a:lnTo>
                      <a:pt x="3588" y="3588"/>
                    </a:lnTo>
                    <a:lnTo>
                      <a:pt x="213" y="3588"/>
                    </a:lnTo>
                    <a:lnTo>
                      <a:pt x="213" y="213"/>
                    </a:lnTo>
                    <a:close/>
                    <a:moveTo>
                      <a:pt x="195" y="1"/>
                    </a:moveTo>
                    <a:cubicBezTo>
                      <a:pt x="88" y="1"/>
                      <a:pt x="1" y="88"/>
                      <a:pt x="1" y="195"/>
                    </a:cubicBezTo>
                    <a:lnTo>
                      <a:pt x="1" y="3606"/>
                    </a:lnTo>
                    <a:cubicBezTo>
                      <a:pt x="1" y="3712"/>
                      <a:pt x="88" y="3799"/>
                      <a:pt x="195" y="3799"/>
                    </a:cubicBezTo>
                    <a:lnTo>
                      <a:pt x="3605" y="3799"/>
                    </a:lnTo>
                    <a:cubicBezTo>
                      <a:pt x="3711" y="3799"/>
                      <a:pt x="3799" y="3712"/>
                      <a:pt x="3799" y="3606"/>
                    </a:cubicBezTo>
                    <a:lnTo>
                      <a:pt x="3799" y="195"/>
                    </a:lnTo>
                    <a:cubicBezTo>
                      <a:pt x="3799" y="88"/>
                      <a:pt x="3711" y="1"/>
                      <a:pt x="360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94" name="Google Shape;294;p34"/>
          <p:cNvGrpSpPr/>
          <p:nvPr/>
        </p:nvGrpSpPr>
        <p:grpSpPr>
          <a:xfrm>
            <a:off x="7525459" y="3687373"/>
            <a:ext cx="1361504" cy="1187651"/>
            <a:chOff x="7291198" y="2304736"/>
            <a:chExt cx="1281174" cy="1117579"/>
          </a:xfrm>
        </p:grpSpPr>
        <p:sp>
          <p:nvSpPr>
            <p:cNvPr id="295" name="Google Shape;295;p34"/>
            <p:cNvSpPr/>
            <p:nvPr/>
          </p:nvSpPr>
          <p:spPr>
            <a:xfrm>
              <a:off x="7291198" y="2304736"/>
              <a:ext cx="1281164" cy="1117579"/>
            </a:xfrm>
            <a:custGeom>
              <a:avLst/>
              <a:gdLst/>
              <a:ahLst/>
              <a:cxnLst/>
              <a:rect l="l" t="t" r="r" b="b"/>
              <a:pathLst>
                <a:path w="29753" h="25954" extrusionOk="0">
                  <a:moveTo>
                    <a:pt x="7175" y="1"/>
                  </a:moveTo>
                  <a:lnTo>
                    <a:pt x="7175" y="13083"/>
                  </a:lnTo>
                  <a:lnTo>
                    <a:pt x="0" y="13083"/>
                  </a:lnTo>
                  <a:lnTo>
                    <a:pt x="0" y="25953"/>
                  </a:lnTo>
                  <a:lnTo>
                    <a:pt x="29752" y="25953"/>
                  </a:lnTo>
                  <a:lnTo>
                    <a:pt x="29752" y="13083"/>
                  </a:lnTo>
                  <a:lnTo>
                    <a:pt x="22367" y="13083"/>
                  </a:lnTo>
                  <a:lnTo>
                    <a:pt x="22367" y="1"/>
                  </a:lnTo>
                  <a:close/>
                </a:path>
              </a:pathLst>
            </a:custGeom>
            <a:solidFill>
              <a:schemeClr val="accent5"/>
            </a:solidFill>
            <a:ln w="1143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96" name="Google Shape;296;p34"/>
            <p:cNvGrpSpPr/>
            <p:nvPr/>
          </p:nvGrpSpPr>
          <p:grpSpPr>
            <a:xfrm>
              <a:off x="7291208" y="2304736"/>
              <a:ext cx="1281164" cy="1117579"/>
              <a:chOff x="290850" y="2512075"/>
              <a:chExt cx="743825" cy="648850"/>
            </a:xfrm>
          </p:grpSpPr>
          <p:sp>
            <p:nvSpPr>
              <p:cNvPr id="297" name="Google Shape;297;p34"/>
              <p:cNvSpPr/>
              <p:nvPr/>
            </p:nvSpPr>
            <p:spPr>
              <a:xfrm>
                <a:off x="660125" y="2839150"/>
                <a:ext cx="374550" cy="321775"/>
              </a:xfrm>
              <a:custGeom>
                <a:avLst/>
                <a:gdLst/>
                <a:ahLst/>
                <a:cxnLst/>
                <a:rect l="l" t="t" r="r" b="b"/>
                <a:pathLst>
                  <a:path w="14982" h="12871" extrusionOk="0">
                    <a:moveTo>
                      <a:pt x="0" y="0"/>
                    </a:moveTo>
                    <a:lnTo>
                      <a:pt x="0" y="12870"/>
                    </a:lnTo>
                    <a:lnTo>
                      <a:pt x="14981" y="12870"/>
                    </a:lnTo>
                    <a:lnTo>
                      <a:pt x="1498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" name="Google Shape;298;p34"/>
              <p:cNvSpPr/>
              <p:nvPr/>
            </p:nvSpPr>
            <p:spPr>
              <a:xfrm>
                <a:off x="660125" y="2839150"/>
                <a:ext cx="189925" cy="321775"/>
              </a:xfrm>
              <a:custGeom>
                <a:avLst/>
                <a:gdLst/>
                <a:ahLst/>
                <a:cxnLst/>
                <a:rect l="l" t="t" r="r" b="b"/>
                <a:pathLst>
                  <a:path w="7597" h="12871" extrusionOk="0">
                    <a:moveTo>
                      <a:pt x="0" y="0"/>
                    </a:moveTo>
                    <a:lnTo>
                      <a:pt x="0" y="12870"/>
                    </a:lnTo>
                    <a:lnTo>
                      <a:pt x="7596" y="12870"/>
                    </a:lnTo>
                    <a:lnTo>
                      <a:pt x="759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" name="Google Shape;299;p34"/>
              <p:cNvSpPr/>
              <p:nvPr/>
            </p:nvSpPr>
            <p:spPr>
              <a:xfrm>
                <a:off x="823625" y="2839150"/>
                <a:ext cx="42250" cy="84400"/>
              </a:xfrm>
              <a:custGeom>
                <a:avLst/>
                <a:gdLst/>
                <a:ahLst/>
                <a:cxnLst/>
                <a:rect l="l" t="t" r="r" b="b"/>
                <a:pathLst>
                  <a:path w="1690" h="3376" extrusionOk="0">
                    <a:moveTo>
                      <a:pt x="1" y="0"/>
                    </a:moveTo>
                    <a:lnTo>
                      <a:pt x="1" y="3376"/>
                    </a:lnTo>
                    <a:lnTo>
                      <a:pt x="1689" y="3376"/>
                    </a:lnTo>
                    <a:lnTo>
                      <a:pt x="168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" name="Google Shape;300;p34"/>
              <p:cNvSpPr/>
              <p:nvPr/>
            </p:nvSpPr>
            <p:spPr>
              <a:xfrm>
                <a:off x="823625" y="3065950"/>
                <a:ext cx="42250" cy="94975"/>
              </a:xfrm>
              <a:custGeom>
                <a:avLst/>
                <a:gdLst/>
                <a:ahLst/>
                <a:cxnLst/>
                <a:rect l="l" t="t" r="r" b="b"/>
                <a:pathLst>
                  <a:path w="1690" h="3799" extrusionOk="0">
                    <a:moveTo>
                      <a:pt x="1" y="0"/>
                    </a:moveTo>
                    <a:lnTo>
                      <a:pt x="1" y="3798"/>
                    </a:lnTo>
                    <a:lnTo>
                      <a:pt x="1689" y="3798"/>
                    </a:lnTo>
                    <a:lnTo>
                      <a:pt x="168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" name="Google Shape;301;p34"/>
              <p:cNvSpPr/>
              <p:nvPr/>
            </p:nvSpPr>
            <p:spPr>
              <a:xfrm>
                <a:off x="470225" y="2512075"/>
                <a:ext cx="379825" cy="327100"/>
              </a:xfrm>
              <a:custGeom>
                <a:avLst/>
                <a:gdLst/>
                <a:ahLst/>
                <a:cxnLst/>
                <a:rect l="l" t="t" r="r" b="b"/>
                <a:pathLst>
                  <a:path w="15193" h="13084" extrusionOk="0">
                    <a:moveTo>
                      <a:pt x="0" y="1"/>
                    </a:moveTo>
                    <a:lnTo>
                      <a:pt x="0" y="13083"/>
                    </a:lnTo>
                    <a:lnTo>
                      <a:pt x="15192" y="13083"/>
                    </a:lnTo>
                    <a:lnTo>
                      <a:pt x="1519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" name="Google Shape;302;p34"/>
              <p:cNvSpPr/>
              <p:nvPr/>
            </p:nvSpPr>
            <p:spPr>
              <a:xfrm>
                <a:off x="470225" y="2512075"/>
                <a:ext cx="189925" cy="327100"/>
              </a:xfrm>
              <a:custGeom>
                <a:avLst/>
                <a:gdLst/>
                <a:ahLst/>
                <a:cxnLst/>
                <a:rect l="l" t="t" r="r" b="b"/>
                <a:pathLst>
                  <a:path w="7597" h="13084" extrusionOk="0">
                    <a:moveTo>
                      <a:pt x="0" y="1"/>
                    </a:moveTo>
                    <a:lnTo>
                      <a:pt x="0" y="13083"/>
                    </a:lnTo>
                    <a:lnTo>
                      <a:pt x="7596" y="13083"/>
                    </a:lnTo>
                    <a:lnTo>
                      <a:pt x="759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" name="Google Shape;303;p34"/>
              <p:cNvSpPr/>
              <p:nvPr/>
            </p:nvSpPr>
            <p:spPr>
              <a:xfrm>
                <a:off x="765625" y="2754725"/>
                <a:ext cx="58025" cy="58050"/>
              </a:xfrm>
              <a:custGeom>
                <a:avLst/>
                <a:gdLst/>
                <a:ahLst/>
                <a:cxnLst/>
                <a:rect l="l" t="t" r="r" b="b"/>
                <a:pathLst>
                  <a:path w="2321" h="2322" extrusionOk="0">
                    <a:moveTo>
                      <a:pt x="2110" y="212"/>
                    </a:moveTo>
                    <a:lnTo>
                      <a:pt x="2110" y="2111"/>
                    </a:lnTo>
                    <a:lnTo>
                      <a:pt x="211" y="2111"/>
                    </a:lnTo>
                    <a:lnTo>
                      <a:pt x="211" y="212"/>
                    </a:lnTo>
                    <a:close/>
                    <a:moveTo>
                      <a:pt x="160" y="0"/>
                    </a:moveTo>
                    <a:cubicBezTo>
                      <a:pt x="72" y="0"/>
                      <a:pt x="1" y="73"/>
                      <a:pt x="1" y="160"/>
                    </a:cubicBezTo>
                    <a:lnTo>
                      <a:pt x="1" y="2162"/>
                    </a:lnTo>
                    <a:cubicBezTo>
                      <a:pt x="1" y="2251"/>
                      <a:pt x="72" y="2322"/>
                      <a:pt x="160" y="2322"/>
                    </a:cubicBezTo>
                    <a:lnTo>
                      <a:pt x="2162" y="2322"/>
                    </a:lnTo>
                    <a:cubicBezTo>
                      <a:pt x="2249" y="2322"/>
                      <a:pt x="2321" y="2251"/>
                      <a:pt x="2321" y="2162"/>
                    </a:cubicBezTo>
                    <a:lnTo>
                      <a:pt x="2321" y="160"/>
                    </a:lnTo>
                    <a:cubicBezTo>
                      <a:pt x="2321" y="73"/>
                      <a:pt x="2249" y="0"/>
                      <a:pt x="216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" name="Google Shape;304;p34"/>
              <p:cNvSpPr/>
              <p:nvPr/>
            </p:nvSpPr>
            <p:spPr>
              <a:xfrm>
                <a:off x="785950" y="2777300"/>
                <a:ext cx="5075" cy="15775"/>
              </a:xfrm>
              <a:custGeom>
                <a:avLst/>
                <a:gdLst/>
                <a:ahLst/>
                <a:cxnLst/>
                <a:rect l="l" t="t" r="r" b="b"/>
                <a:pathLst>
                  <a:path w="203" h="631" extrusionOk="0">
                    <a:moveTo>
                      <a:pt x="1" y="0"/>
                    </a:moveTo>
                    <a:lnTo>
                      <a:pt x="1" y="630"/>
                    </a:lnTo>
                    <a:lnTo>
                      <a:pt x="202" y="630"/>
                    </a:lnTo>
                    <a:lnTo>
                      <a:pt x="20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" name="Google Shape;305;p34"/>
              <p:cNvSpPr/>
              <p:nvPr/>
            </p:nvSpPr>
            <p:spPr>
              <a:xfrm>
                <a:off x="781950" y="2767900"/>
                <a:ext cx="13075" cy="11300"/>
              </a:xfrm>
              <a:custGeom>
                <a:avLst/>
                <a:gdLst/>
                <a:ahLst/>
                <a:cxnLst/>
                <a:rect l="l" t="t" r="r" b="b"/>
                <a:pathLst>
                  <a:path w="523" h="452" extrusionOk="0">
                    <a:moveTo>
                      <a:pt x="261" y="0"/>
                    </a:moveTo>
                    <a:lnTo>
                      <a:pt x="1" y="452"/>
                    </a:lnTo>
                    <a:lnTo>
                      <a:pt x="522" y="452"/>
                    </a:lnTo>
                    <a:lnTo>
                      <a:pt x="26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" name="Google Shape;306;p34"/>
              <p:cNvSpPr/>
              <p:nvPr/>
            </p:nvSpPr>
            <p:spPr>
              <a:xfrm>
                <a:off x="796525" y="2777300"/>
                <a:ext cx="5025" cy="15775"/>
              </a:xfrm>
              <a:custGeom>
                <a:avLst/>
                <a:gdLst/>
                <a:ahLst/>
                <a:cxnLst/>
                <a:rect l="l" t="t" r="r" b="b"/>
                <a:pathLst>
                  <a:path w="201" h="631" extrusionOk="0">
                    <a:moveTo>
                      <a:pt x="0" y="0"/>
                    </a:moveTo>
                    <a:lnTo>
                      <a:pt x="0" y="630"/>
                    </a:lnTo>
                    <a:lnTo>
                      <a:pt x="200" y="630"/>
                    </a:lnTo>
                    <a:lnTo>
                      <a:pt x="20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" name="Google Shape;307;p34"/>
              <p:cNvSpPr/>
              <p:nvPr/>
            </p:nvSpPr>
            <p:spPr>
              <a:xfrm>
                <a:off x="792475" y="2767900"/>
                <a:ext cx="13100" cy="11300"/>
              </a:xfrm>
              <a:custGeom>
                <a:avLst/>
                <a:gdLst/>
                <a:ahLst/>
                <a:cxnLst/>
                <a:rect l="l" t="t" r="r" b="b"/>
                <a:pathLst>
                  <a:path w="524" h="452" extrusionOk="0">
                    <a:moveTo>
                      <a:pt x="262" y="0"/>
                    </a:moveTo>
                    <a:lnTo>
                      <a:pt x="1" y="452"/>
                    </a:lnTo>
                    <a:lnTo>
                      <a:pt x="524" y="452"/>
                    </a:lnTo>
                    <a:lnTo>
                      <a:pt x="26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" name="Google Shape;308;p34"/>
              <p:cNvSpPr/>
              <p:nvPr/>
            </p:nvSpPr>
            <p:spPr>
              <a:xfrm>
                <a:off x="781450" y="2796925"/>
                <a:ext cx="26375" cy="5325"/>
              </a:xfrm>
              <a:custGeom>
                <a:avLst/>
                <a:gdLst/>
                <a:ahLst/>
                <a:cxnLst/>
                <a:rect l="l" t="t" r="r" b="b"/>
                <a:pathLst>
                  <a:path w="1055" h="213" extrusionOk="0">
                    <a:moveTo>
                      <a:pt x="1" y="1"/>
                    </a:moveTo>
                    <a:lnTo>
                      <a:pt x="1" y="213"/>
                    </a:lnTo>
                    <a:lnTo>
                      <a:pt x="1055" y="213"/>
                    </a:lnTo>
                    <a:lnTo>
                      <a:pt x="105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" name="Google Shape;309;p34"/>
              <p:cNvSpPr/>
              <p:nvPr/>
            </p:nvSpPr>
            <p:spPr>
              <a:xfrm>
                <a:off x="639025" y="2512075"/>
                <a:ext cx="42200" cy="89725"/>
              </a:xfrm>
              <a:custGeom>
                <a:avLst/>
                <a:gdLst/>
                <a:ahLst/>
                <a:cxnLst/>
                <a:rect l="l" t="t" r="r" b="b"/>
                <a:pathLst>
                  <a:path w="1688" h="3589" extrusionOk="0">
                    <a:moveTo>
                      <a:pt x="1" y="1"/>
                    </a:moveTo>
                    <a:lnTo>
                      <a:pt x="1" y="3588"/>
                    </a:lnTo>
                    <a:lnTo>
                      <a:pt x="1688" y="3588"/>
                    </a:lnTo>
                    <a:lnTo>
                      <a:pt x="168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" name="Google Shape;310;p34"/>
              <p:cNvSpPr/>
              <p:nvPr/>
            </p:nvSpPr>
            <p:spPr>
              <a:xfrm>
                <a:off x="639025" y="2738900"/>
                <a:ext cx="42200" cy="100275"/>
              </a:xfrm>
              <a:custGeom>
                <a:avLst/>
                <a:gdLst/>
                <a:ahLst/>
                <a:cxnLst/>
                <a:rect l="l" t="t" r="r" b="b"/>
                <a:pathLst>
                  <a:path w="1688" h="4011" extrusionOk="0">
                    <a:moveTo>
                      <a:pt x="1" y="0"/>
                    </a:moveTo>
                    <a:lnTo>
                      <a:pt x="1" y="4010"/>
                    </a:lnTo>
                    <a:lnTo>
                      <a:pt x="1688" y="4010"/>
                    </a:lnTo>
                    <a:lnTo>
                      <a:pt x="168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" name="Google Shape;311;p34"/>
              <p:cNvSpPr/>
              <p:nvPr/>
            </p:nvSpPr>
            <p:spPr>
              <a:xfrm>
                <a:off x="290850" y="2839150"/>
                <a:ext cx="369300" cy="321775"/>
              </a:xfrm>
              <a:custGeom>
                <a:avLst/>
                <a:gdLst/>
                <a:ahLst/>
                <a:cxnLst/>
                <a:rect l="l" t="t" r="r" b="b"/>
                <a:pathLst>
                  <a:path w="14772" h="12871" extrusionOk="0">
                    <a:moveTo>
                      <a:pt x="0" y="0"/>
                    </a:moveTo>
                    <a:lnTo>
                      <a:pt x="0" y="12870"/>
                    </a:lnTo>
                    <a:lnTo>
                      <a:pt x="14771" y="12870"/>
                    </a:lnTo>
                    <a:lnTo>
                      <a:pt x="1477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" name="Google Shape;312;p34"/>
              <p:cNvSpPr/>
              <p:nvPr/>
            </p:nvSpPr>
            <p:spPr>
              <a:xfrm>
                <a:off x="290850" y="2839150"/>
                <a:ext cx="179400" cy="321775"/>
              </a:xfrm>
              <a:custGeom>
                <a:avLst/>
                <a:gdLst/>
                <a:ahLst/>
                <a:cxnLst/>
                <a:rect l="l" t="t" r="r" b="b"/>
                <a:pathLst>
                  <a:path w="7176" h="12871" extrusionOk="0">
                    <a:moveTo>
                      <a:pt x="0" y="0"/>
                    </a:moveTo>
                    <a:lnTo>
                      <a:pt x="0" y="12870"/>
                    </a:lnTo>
                    <a:lnTo>
                      <a:pt x="7175" y="12870"/>
                    </a:lnTo>
                    <a:lnTo>
                      <a:pt x="717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" name="Google Shape;313;p34"/>
              <p:cNvSpPr/>
              <p:nvPr/>
            </p:nvSpPr>
            <p:spPr>
              <a:xfrm>
                <a:off x="592525" y="3086350"/>
                <a:ext cx="35000" cy="18400"/>
              </a:xfrm>
              <a:custGeom>
                <a:avLst/>
                <a:gdLst/>
                <a:ahLst/>
                <a:cxnLst/>
                <a:rect l="l" t="t" r="r" b="b"/>
                <a:pathLst>
                  <a:path w="1400" h="736" extrusionOk="0">
                    <a:moveTo>
                      <a:pt x="4" y="0"/>
                    </a:moveTo>
                    <a:lnTo>
                      <a:pt x="4" y="2"/>
                    </a:lnTo>
                    <a:cubicBezTo>
                      <a:pt x="4" y="15"/>
                      <a:pt x="2" y="29"/>
                      <a:pt x="2" y="44"/>
                    </a:cubicBezTo>
                    <a:cubicBezTo>
                      <a:pt x="2" y="47"/>
                      <a:pt x="2" y="50"/>
                      <a:pt x="1" y="51"/>
                    </a:cubicBezTo>
                    <a:cubicBezTo>
                      <a:pt x="2" y="86"/>
                      <a:pt x="7" y="119"/>
                      <a:pt x="14" y="153"/>
                    </a:cubicBezTo>
                    <a:cubicBezTo>
                      <a:pt x="27" y="243"/>
                      <a:pt x="58" y="328"/>
                      <a:pt x="107" y="408"/>
                    </a:cubicBezTo>
                    <a:cubicBezTo>
                      <a:pt x="206" y="565"/>
                      <a:pt x="365" y="678"/>
                      <a:pt x="547" y="719"/>
                    </a:cubicBezTo>
                    <a:cubicBezTo>
                      <a:pt x="597" y="730"/>
                      <a:pt x="648" y="736"/>
                      <a:pt x="699" y="736"/>
                    </a:cubicBezTo>
                    <a:cubicBezTo>
                      <a:pt x="826" y="736"/>
                      <a:pt x="954" y="701"/>
                      <a:pt x="1064" y="633"/>
                    </a:cubicBezTo>
                    <a:cubicBezTo>
                      <a:pt x="1112" y="596"/>
                      <a:pt x="1159" y="556"/>
                      <a:pt x="1207" y="517"/>
                    </a:cubicBezTo>
                    <a:cubicBezTo>
                      <a:pt x="1293" y="426"/>
                      <a:pt x="1350" y="321"/>
                      <a:pt x="1377" y="199"/>
                    </a:cubicBezTo>
                    <a:cubicBezTo>
                      <a:pt x="1377" y="195"/>
                      <a:pt x="1379" y="191"/>
                      <a:pt x="1379" y="188"/>
                    </a:cubicBezTo>
                    <a:cubicBezTo>
                      <a:pt x="1393" y="128"/>
                      <a:pt x="1399" y="67"/>
                      <a:pt x="1398" y="3"/>
                    </a:cubicBezTo>
                    <a:cubicBezTo>
                      <a:pt x="1398" y="2"/>
                      <a:pt x="1398" y="2"/>
                      <a:pt x="13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" name="Google Shape;314;p34"/>
              <p:cNvSpPr/>
              <p:nvPr/>
            </p:nvSpPr>
            <p:spPr>
              <a:xfrm>
                <a:off x="607375" y="3102900"/>
                <a:ext cx="5300" cy="21100"/>
              </a:xfrm>
              <a:custGeom>
                <a:avLst/>
                <a:gdLst/>
                <a:ahLst/>
                <a:cxnLst/>
                <a:rect l="l" t="t" r="r" b="b"/>
                <a:pathLst>
                  <a:path w="212" h="844" extrusionOk="0">
                    <a:moveTo>
                      <a:pt x="1" y="0"/>
                    </a:moveTo>
                    <a:lnTo>
                      <a:pt x="1" y="844"/>
                    </a:lnTo>
                    <a:lnTo>
                      <a:pt x="211" y="844"/>
                    </a:lnTo>
                    <a:lnTo>
                      <a:pt x="21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" name="Google Shape;315;p34"/>
              <p:cNvSpPr/>
              <p:nvPr/>
            </p:nvSpPr>
            <p:spPr>
              <a:xfrm>
                <a:off x="604300" y="3118725"/>
                <a:ext cx="11775" cy="5275"/>
              </a:xfrm>
              <a:custGeom>
                <a:avLst/>
                <a:gdLst/>
                <a:ahLst/>
                <a:cxnLst/>
                <a:rect l="l" t="t" r="r" b="b"/>
                <a:pathLst>
                  <a:path w="471" h="211" extrusionOk="0">
                    <a:moveTo>
                      <a:pt x="0" y="0"/>
                    </a:moveTo>
                    <a:lnTo>
                      <a:pt x="0" y="211"/>
                    </a:lnTo>
                    <a:lnTo>
                      <a:pt x="471" y="211"/>
                    </a:lnTo>
                    <a:lnTo>
                      <a:pt x="47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" name="Google Shape;316;p34"/>
              <p:cNvSpPr/>
              <p:nvPr/>
            </p:nvSpPr>
            <p:spPr>
              <a:xfrm>
                <a:off x="581000" y="3076500"/>
                <a:ext cx="58050" cy="58075"/>
              </a:xfrm>
              <a:custGeom>
                <a:avLst/>
                <a:gdLst/>
                <a:ahLst/>
                <a:cxnLst/>
                <a:rect l="l" t="t" r="r" b="b"/>
                <a:pathLst>
                  <a:path w="2322" h="2323" extrusionOk="0">
                    <a:moveTo>
                      <a:pt x="2110" y="211"/>
                    </a:moveTo>
                    <a:lnTo>
                      <a:pt x="2110" y="2110"/>
                    </a:lnTo>
                    <a:lnTo>
                      <a:pt x="211" y="2110"/>
                    </a:lnTo>
                    <a:lnTo>
                      <a:pt x="211" y="211"/>
                    </a:lnTo>
                    <a:close/>
                    <a:moveTo>
                      <a:pt x="160" y="1"/>
                    </a:moveTo>
                    <a:cubicBezTo>
                      <a:pt x="71" y="1"/>
                      <a:pt x="0" y="72"/>
                      <a:pt x="0" y="161"/>
                    </a:cubicBezTo>
                    <a:lnTo>
                      <a:pt x="0" y="2163"/>
                    </a:lnTo>
                    <a:cubicBezTo>
                      <a:pt x="0" y="2251"/>
                      <a:pt x="71" y="2322"/>
                      <a:pt x="160" y="2322"/>
                    </a:cubicBezTo>
                    <a:lnTo>
                      <a:pt x="2162" y="2322"/>
                    </a:lnTo>
                    <a:cubicBezTo>
                      <a:pt x="2249" y="2322"/>
                      <a:pt x="2322" y="2251"/>
                      <a:pt x="2322" y="2163"/>
                    </a:cubicBezTo>
                    <a:lnTo>
                      <a:pt x="2322" y="161"/>
                    </a:lnTo>
                    <a:cubicBezTo>
                      <a:pt x="2322" y="72"/>
                      <a:pt x="2249" y="1"/>
                      <a:pt x="216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" name="Google Shape;317;p34"/>
              <p:cNvSpPr/>
              <p:nvPr/>
            </p:nvSpPr>
            <p:spPr>
              <a:xfrm>
                <a:off x="449100" y="2839150"/>
                <a:ext cx="47500" cy="84400"/>
              </a:xfrm>
              <a:custGeom>
                <a:avLst/>
                <a:gdLst/>
                <a:ahLst/>
                <a:cxnLst/>
                <a:rect l="l" t="t" r="r" b="b"/>
                <a:pathLst>
                  <a:path w="1900" h="3376" extrusionOk="0">
                    <a:moveTo>
                      <a:pt x="0" y="0"/>
                    </a:moveTo>
                    <a:lnTo>
                      <a:pt x="0" y="3376"/>
                    </a:lnTo>
                    <a:lnTo>
                      <a:pt x="1899" y="3376"/>
                    </a:lnTo>
                    <a:lnTo>
                      <a:pt x="189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" name="Google Shape;318;p34"/>
              <p:cNvSpPr/>
              <p:nvPr/>
            </p:nvSpPr>
            <p:spPr>
              <a:xfrm>
                <a:off x="449100" y="3065950"/>
                <a:ext cx="47500" cy="94975"/>
              </a:xfrm>
              <a:custGeom>
                <a:avLst/>
                <a:gdLst/>
                <a:ahLst/>
                <a:cxnLst/>
                <a:rect l="l" t="t" r="r" b="b"/>
                <a:pathLst>
                  <a:path w="1900" h="3799" extrusionOk="0">
                    <a:moveTo>
                      <a:pt x="0" y="0"/>
                    </a:moveTo>
                    <a:lnTo>
                      <a:pt x="0" y="3798"/>
                    </a:lnTo>
                    <a:lnTo>
                      <a:pt x="1899" y="3798"/>
                    </a:lnTo>
                    <a:lnTo>
                      <a:pt x="189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" name="Google Shape;319;p34"/>
              <p:cNvSpPr/>
              <p:nvPr/>
            </p:nvSpPr>
            <p:spPr>
              <a:xfrm>
                <a:off x="955525" y="3076500"/>
                <a:ext cx="58050" cy="58075"/>
              </a:xfrm>
              <a:custGeom>
                <a:avLst/>
                <a:gdLst/>
                <a:ahLst/>
                <a:cxnLst/>
                <a:rect l="l" t="t" r="r" b="b"/>
                <a:pathLst>
                  <a:path w="2322" h="2323" extrusionOk="0">
                    <a:moveTo>
                      <a:pt x="2110" y="211"/>
                    </a:moveTo>
                    <a:lnTo>
                      <a:pt x="2110" y="2110"/>
                    </a:lnTo>
                    <a:lnTo>
                      <a:pt x="211" y="2110"/>
                    </a:lnTo>
                    <a:lnTo>
                      <a:pt x="211" y="211"/>
                    </a:lnTo>
                    <a:close/>
                    <a:moveTo>
                      <a:pt x="160" y="1"/>
                    </a:moveTo>
                    <a:cubicBezTo>
                      <a:pt x="72" y="1"/>
                      <a:pt x="1" y="72"/>
                      <a:pt x="1" y="161"/>
                    </a:cubicBezTo>
                    <a:lnTo>
                      <a:pt x="1" y="2163"/>
                    </a:lnTo>
                    <a:cubicBezTo>
                      <a:pt x="1" y="2251"/>
                      <a:pt x="72" y="2322"/>
                      <a:pt x="160" y="2322"/>
                    </a:cubicBezTo>
                    <a:lnTo>
                      <a:pt x="2162" y="2322"/>
                    </a:lnTo>
                    <a:cubicBezTo>
                      <a:pt x="2251" y="2322"/>
                      <a:pt x="2322" y="2251"/>
                      <a:pt x="2322" y="2163"/>
                    </a:cubicBezTo>
                    <a:lnTo>
                      <a:pt x="2322" y="161"/>
                    </a:lnTo>
                    <a:cubicBezTo>
                      <a:pt x="2322" y="72"/>
                      <a:pt x="2251" y="1"/>
                      <a:pt x="216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" name="Google Shape;320;p34"/>
              <p:cNvSpPr/>
              <p:nvPr/>
            </p:nvSpPr>
            <p:spPr>
              <a:xfrm>
                <a:off x="967400" y="3084775"/>
                <a:ext cx="34275" cy="18250"/>
              </a:xfrm>
              <a:custGeom>
                <a:avLst/>
                <a:gdLst/>
                <a:ahLst/>
                <a:cxnLst/>
                <a:rect l="l" t="t" r="r" b="b"/>
                <a:pathLst>
                  <a:path w="1371" h="730" extrusionOk="0">
                    <a:moveTo>
                      <a:pt x="686" y="0"/>
                    </a:moveTo>
                    <a:cubicBezTo>
                      <a:pt x="561" y="0"/>
                      <a:pt x="436" y="35"/>
                      <a:pt x="328" y="101"/>
                    </a:cubicBezTo>
                    <a:cubicBezTo>
                      <a:pt x="282" y="139"/>
                      <a:pt x="235" y="178"/>
                      <a:pt x="188" y="216"/>
                    </a:cubicBezTo>
                    <a:cubicBezTo>
                      <a:pt x="103" y="306"/>
                      <a:pt x="48" y="412"/>
                      <a:pt x="21" y="531"/>
                    </a:cubicBezTo>
                    <a:cubicBezTo>
                      <a:pt x="21" y="535"/>
                      <a:pt x="21" y="540"/>
                      <a:pt x="21" y="544"/>
                    </a:cubicBezTo>
                    <a:cubicBezTo>
                      <a:pt x="6" y="603"/>
                      <a:pt x="0" y="664"/>
                      <a:pt x="2" y="727"/>
                    </a:cubicBezTo>
                    <a:lnTo>
                      <a:pt x="2" y="728"/>
                    </a:lnTo>
                    <a:lnTo>
                      <a:pt x="1369" y="728"/>
                    </a:lnTo>
                    <a:lnTo>
                      <a:pt x="1369" y="730"/>
                    </a:lnTo>
                    <a:cubicBezTo>
                      <a:pt x="1369" y="715"/>
                      <a:pt x="1371" y="701"/>
                      <a:pt x="1369" y="686"/>
                    </a:cubicBezTo>
                    <a:cubicBezTo>
                      <a:pt x="1371" y="683"/>
                      <a:pt x="1371" y="680"/>
                      <a:pt x="1371" y="679"/>
                    </a:cubicBezTo>
                    <a:cubicBezTo>
                      <a:pt x="1369" y="646"/>
                      <a:pt x="1365" y="612"/>
                      <a:pt x="1359" y="579"/>
                    </a:cubicBezTo>
                    <a:cubicBezTo>
                      <a:pt x="1346" y="489"/>
                      <a:pt x="1316" y="405"/>
                      <a:pt x="1266" y="325"/>
                    </a:cubicBezTo>
                    <a:cubicBezTo>
                      <a:pt x="1170" y="169"/>
                      <a:pt x="1014" y="56"/>
                      <a:pt x="835" y="17"/>
                    </a:cubicBezTo>
                    <a:cubicBezTo>
                      <a:pt x="786" y="6"/>
                      <a:pt x="736" y="0"/>
                      <a:pt x="6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" name="Google Shape;321;p34"/>
              <p:cNvSpPr/>
              <p:nvPr/>
            </p:nvSpPr>
            <p:spPr>
              <a:xfrm>
                <a:off x="975950" y="3097600"/>
                <a:ext cx="11250" cy="28075"/>
              </a:xfrm>
              <a:custGeom>
                <a:avLst/>
                <a:gdLst/>
                <a:ahLst/>
                <a:cxnLst/>
                <a:rect l="l" t="t" r="r" b="b"/>
                <a:pathLst>
                  <a:path w="450" h="1123" extrusionOk="0">
                    <a:moveTo>
                      <a:pt x="239" y="0"/>
                    </a:moveTo>
                    <a:lnTo>
                      <a:pt x="239" y="872"/>
                    </a:lnTo>
                    <a:cubicBezTo>
                      <a:pt x="239" y="882"/>
                      <a:pt x="230" y="892"/>
                      <a:pt x="226" y="896"/>
                    </a:cubicBezTo>
                    <a:cubicBezTo>
                      <a:pt x="220" y="901"/>
                      <a:pt x="216" y="903"/>
                      <a:pt x="211" y="906"/>
                    </a:cubicBezTo>
                    <a:lnTo>
                      <a:pt x="211" y="905"/>
                    </a:lnTo>
                    <a:lnTo>
                      <a:pt x="1" y="905"/>
                    </a:lnTo>
                    <a:cubicBezTo>
                      <a:pt x="1" y="986"/>
                      <a:pt x="30" y="1036"/>
                      <a:pt x="55" y="1062"/>
                    </a:cubicBezTo>
                    <a:cubicBezTo>
                      <a:pt x="91" y="1101"/>
                      <a:pt x="140" y="1123"/>
                      <a:pt x="195" y="1123"/>
                    </a:cubicBezTo>
                    <a:cubicBezTo>
                      <a:pt x="316" y="1123"/>
                      <a:pt x="449" y="1020"/>
                      <a:pt x="449" y="872"/>
                    </a:cubicBezTo>
                    <a:lnTo>
                      <a:pt x="44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3"/>
          <p:cNvSpPr txBox="1">
            <a:spLocks noGrp="1"/>
          </p:cNvSpPr>
          <p:nvPr>
            <p:ph type="title"/>
          </p:nvPr>
        </p:nvSpPr>
        <p:spPr>
          <a:xfrm>
            <a:off x="3281755" y="2054625"/>
            <a:ext cx="4079100" cy="10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b="1" dirty="0"/>
              <a:t>Our Mission</a:t>
            </a:r>
            <a:endParaRPr lang="en-US" dirty="0"/>
          </a:p>
        </p:txBody>
      </p:sp>
      <p:sp>
        <p:nvSpPr>
          <p:cNvPr id="221" name="Google Shape;221;p33"/>
          <p:cNvSpPr txBox="1">
            <a:spLocks noGrp="1"/>
          </p:cNvSpPr>
          <p:nvPr>
            <p:ph type="title" idx="2"/>
          </p:nvPr>
        </p:nvSpPr>
        <p:spPr>
          <a:xfrm>
            <a:off x="1783145" y="2054625"/>
            <a:ext cx="1498500" cy="10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222" name="Google Shape;222;p33"/>
          <p:cNvSpPr txBox="1">
            <a:spLocks noGrp="1"/>
          </p:cNvSpPr>
          <p:nvPr>
            <p:ph type="subTitle" idx="1"/>
          </p:nvPr>
        </p:nvSpPr>
        <p:spPr>
          <a:xfrm>
            <a:off x="3404133" y="2885185"/>
            <a:ext cx="4079100" cy="4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What We Set Out to Achieve?</a:t>
            </a:r>
          </a:p>
        </p:txBody>
      </p:sp>
      <p:grpSp>
        <p:nvGrpSpPr>
          <p:cNvPr id="223" name="Google Shape;223;p33"/>
          <p:cNvGrpSpPr/>
          <p:nvPr/>
        </p:nvGrpSpPr>
        <p:grpSpPr>
          <a:xfrm>
            <a:off x="910776" y="3191472"/>
            <a:ext cx="780058" cy="1160854"/>
            <a:chOff x="1714807" y="2012940"/>
            <a:chExt cx="750995" cy="1117603"/>
          </a:xfrm>
        </p:grpSpPr>
        <p:sp>
          <p:nvSpPr>
            <p:cNvPr id="224" name="Google Shape;224;p33"/>
            <p:cNvSpPr/>
            <p:nvPr/>
          </p:nvSpPr>
          <p:spPr>
            <a:xfrm>
              <a:off x="1714845" y="2012950"/>
              <a:ext cx="750958" cy="1117593"/>
            </a:xfrm>
            <a:custGeom>
              <a:avLst/>
              <a:gdLst/>
              <a:ahLst/>
              <a:cxnLst/>
              <a:rect l="l" t="t" r="r" b="b"/>
              <a:pathLst>
                <a:path w="23565" h="35070" extrusionOk="0">
                  <a:moveTo>
                    <a:pt x="1210" y="10548"/>
                  </a:moveTo>
                  <a:lnTo>
                    <a:pt x="1230" y="10609"/>
                  </a:lnTo>
                  <a:cubicBezTo>
                    <a:pt x="1184" y="10624"/>
                    <a:pt x="1139" y="10640"/>
                    <a:pt x="1095" y="10657"/>
                  </a:cubicBezTo>
                  <a:cubicBezTo>
                    <a:pt x="1129" y="10624"/>
                    <a:pt x="1168" y="10587"/>
                    <a:pt x="1210" y="10548"/>
                  </a:cubicBezTo>
                  <a:close/>
                  <a:moveTo>
                    <a:pt x="22501" y="10564"/>
                  </a:moveTo>
                  <a:cubicBezTo>
                    <a:pt x="22608" y="10660"/>
                    <a:pt x="22692" y="10743"/>
                    <a:pt x="22758" y="10811"/>
                  </a:cubicBezTo>
                  <a:cubicBezTo>
                    <a:pt x="22676" y="10757"/>
                    <a:pt x="22592" y="10709"/>
                    <a:pt x="22504" y="10671"/>
                  </a:cubicBezTo>
                  <a:cubicBezTo>
                    <a:pt x="22499" y="10648"/>
                    <a:pt x="22493" y="10624"/>
                    <a:pt x="22489" y="10600"/>
                  </a:cubicBezTo>
                  <a:lnTo>
                    <a:pt x="22501" y="10564"/>
                  </a:lnTo>
                  <a:close/>
                  <a:moveTo>
                    <a:pt x="11918" y="1"/>
                  </a:moveTo>
                  <a:cubicBezTo>
                    <a:pt x="9690" y="1"/>
                    <a:pt x="6841" y="361"/>
                    <a:pt x="5114" y="1686"/>
                  </a:cubicBezTo>
                  <a:cubicBezTo>
                    <a:pt x="2850" y="3426"/>
                    <a:pt x="1735" y="7453"/>
                    <a:pt x="1091" y="10608"/>
                  </a:cubicBezTo>
                  <a:cubicBezTo>
                    <a:pt x="1073" y="10632"/>
                    <a:pt x="1057" y="10656"/>
                    <a:pt x="1042" y="10679"/>
                  </a:cubicBezTo>
                  <a:cubicBezTo>
                    <a:pt x="432" y="10952"/>
                    <a:pt x="1" y="11628"/>
                    <a:pt x="1" y="12419"/>
                  </a:cubicBezTo>
                  <a:cubicBezTo>
                    <a:pt x="1" y="12496"/>
                    <a:pt x="5" y="12572"/>
                    <a:pt x="14" y="12647"/>
                  </a:cubicBezTo>
                  <a:cubicBezTo>
                    <a:pt x="5" y="12721"/>
                    <a:pt x="1" y="12797"/>
                    <a:pt x="1" y="12874"/>
                  </a:cubicBezTo>
                  <a:cubicBezTo>
                    <a:pt x="1" y="13880"/>
                    <a:pt x="697" y="14699"/>
                    <a:pt x="1571" y="14742"/>
                  </a:cubicBezTo>
                  <a:cubicBezTo>
                    <a:pt x="2180" y="17827"/>
                    <a:pt x="4134" y="20428"/>
                    <a:pt x="6795" y="21911"/>
                  </a:cubicBezTo>
                  <a:lnTo>
                    <a:pt x="6794" y="21923"/>
                  </a:lnTo>
                  <a:cubicBezTo>
                    <a:pt x="6625" y="22009"/>
                    <a:pt x="6458" y="22100"/>
                    <a:pt x="6294" y="22194"/>
                  </a:cubicBezTo>
                  <a:lnTo>
                    <a:pt x="6132" y="22141"/>
                  </a:lnTo>
                  <a:lnTo>
                    <a:pt x="3858" y="23902"/>
                  </a:lnTo>
                  <a:lnTo>
                    <a:pt x="3974" y="23971"/>
                  </a:lnTo>
                  <a:cubicBezTo>
                    <a:pt x="1933" y="26008"/>
                    <a:pt x="670" y="28825"/>
                    <a:pt x="670" y="31936"/>
                  </a:cubicBezTo>
                  <a:cubicBezTo>
                    <a:pt x="670" y="33320"/>
                    <a:pt x="5706" y="35069"/>
                    <a:pt x="11920" y="35069"/>
                  </a:cubicBezTo>
                  <a:cubicBezTo>
                    <a:pt x="18132" y="35069"/>
                    <a:pt x="23170" y="33320"/>
                    <a:pt x="23170" y="31936"/>
                  </a:cubicBezTo>
                  <a:cubicBezTo>
                    <a:pt x="23170" y="28710"/>
                    <a:pt x="21810" y="25805"/>
                    <a:pt x="19636" y="23754"/>
                  </a:cubicBezTo>
                  <a:lnTo>
                    <a:pt x="19784" y="23658"/>
                  </a:lnTo>
                  <a:lnTo>
                    <a:pt x="17432" y="21990"/>
                  </a:lnTo>
                  <a:lnTo>
                    <a:pt x="17281" y="22043"/>
                  </a:lnTo>
                  <a:cubicBezTo>
                    <a:pt x="17200" y="21998"/>
                    <a:pt x="17116" y="21959"/>
                    <a:pt x="17033" y="21917"/>
                  </a:cubicBezTo>
                  <a:cubicBezTo>
                    <a:pt x="19712" y="20428"/>
                    <a:pt x="21675" y="17809"/>
                    <a:pt x="22274" y="14702"/>
                  </a:cubicBezTo>
                  <a:cubicBezTo>
                    <a:pt x="23012" y="14517"/>
                    <a:pt x="23565" y="13770"/>
                    <a:pt x="23565" y="12874"/>
                  </a:cubicBezTo>
                  <a:cubicBezTo>
                    <a:pt x="23565" y="12797"/>
                    <a:pt x="23559" y="12721"/>
                    <a:pt x="23550" y="12646"/>
                  </a:cubicBezTo>
                  <a:cubicBezTo>
                    <a:pt x="23559" y="12572"/>
                    <a:pt x="23565" y="12496"/>
                    <a:pt x="23565" y="12419"/>
                  </a:cubicBezTo>
                  <a:cubicBezTo>
                    <a:pt x="23565" y="11788"/>
                    <a:pt x="23289" y="11230"/>
                    <a:pt x="22867" y="10892"/>
                  </a:cubicBezTo>
                  <a:cubicBezTo>
                    <a:pt x="22806" y="10776"/>
                    <a:pt x="22692" y="10576"/>
                    <a:pt x="22524" y="10316"/>
                  </a:cubicBezTo>
                  <a:cubicBezTo>
                    <a:pt x="21881" y="7171"/>
                    <a:pt x="20979" y="3423"/>
                    <a:pt x="18723" y="1686"/>
                  </a:cubicBezTo>
                  <a:cubicBezTo>
                    <a:pt x="18616" y="1604"/>
                    <a:pt x="18504" y="1525"/>
                    <a:pt x="18386" y="1450"/>
                  </a:cubicBezTo>
                  <a:cubicBezTo>
                    <a:pt x="18362" y="1434"/>
                    <a:pt x="18335" y="1419"/>
                    <a:pt x="18309" y="1403"/>
                  </a:cubicBezTo>
                  <a:cubicBezTo>
                    <a:pt x="18216" y="1345"/>
                    <a:pt x="18124" y="1287"/>
                    <a:pt x="18026" y="1233"/>
                  </a:cubicBezTo>
                  <a:cubicBezTo>
                    <a:pt x="17989" y="1212"/>
                    <a:pt x="17948" y="1194"/>
                    <a:pt x="17909" y="1172"/>
                  </a:cubicBezTo>
                  <a:cubicBezTo>
                    <a:pt x="17822" y="1127"/>
                    <a:pt x="17736" y="1081"/>
                    <a:pt x="17646" y="1039"/>
                  </a:cubicBezTo>
                  <a:cubicBezTo>
                    <a:pt x="17588" y="1011"/>
                    <a:pt x="17527" y="986"/>
                    <a:pt x="17467" y="960"/>
                  </a:cubicBezTo>
                  <a:cubicBezTo>
                    <a:pt x="17395" y="928"/>
                    <a:pt x="17322" y="894"/>
                    <a:pt x="17247" y="863"/>
                  </a:cubicBezTo>
                  <a:cubicBezTo>
                    <a:pt x="17175" y="834"/>
                    <a:pt x="17101" y="809"/>
                    <a:pt x="17029" y="782"/>
                  </a:cubicBezTo>
                  <a:cubicBezTo>
                    <a:pt x="16962" y="757"/>
                    <a:pt x="16898" y="731"/>
                    <a:pt x="16831" y="708"/>
                  </a:cubicBezTo>
                  <a:cubicBezTo>
                    <a:pt x="16750" y="680"/>
                    <a:pt x="16667" y="655"/>
                    <a:pt x="16586" y="629"/>
                  </a:cubicBezTo>
                  <a:cubicBezTo>
                    <a:pt x="16525" y="609"/>
                    <a:pt x="16464" y="589"/>
                    <a:pt x="16403" y="570"/>
                  </a:cubicBezTo>
                  <a:cubicBezTo>
                    <a:pt x="16313" y="544"/>
                    <a:pt x="16220" y="520"/>
                    <a:pt x="16129" y="496"/>
                  </a:cubicBezTo>
                  <a:cubicBezTo>
                    <a:pt x="16074" y="481"/>
                    <a:pt x="16020" y="464"/>
                    <a:pt x="15963" y="451"/>
                  </a:cubicBezTo>
                  <a:cubicBezTo>
                    <a:pt x="15859" y="425"/>
                    <a:pt x="15754" y="401"/>
                    <a:pt x="15648" y="377"/>
                  </a:cubicBezTo>
                  <a:cubicBezTo>
                    <a:pt x="15603" y="368"/>
                    <a:pt x="15560" y="356"/>
                    <a:pt x="15516" y="346"/>
                  </a:cubicBezTo>
                  <a:cubicBezTo>
                    <a:pt x="15394" y="322"/>
                    <a:pt x="15272" y="298"/>
                    <a:pt x="15149" y="275"/>
                  </a:cubicBezTo>
                  <a:cubicBezTo>
                    <a:pt x="15120" y="271"/>
                    <a:pt x="15091" y="263"/>
                    <a:pt x="15062" y="259"/>
                  </a:cubicBezTo>
                  <a:cubicBezTo>
                    <a:pt x="14940" y="237"/>
                    <a:pt x="14816" y="217"/>
                    <a:pt x="14691" y="198"/>
                  </a:cubicBezTo>
                  <a:cubicBezTo>
                    <a:pt x="14662" y="194"/>
                    <a:pt x="14633" y="189"/>
                    <a:pt x="14604" y="185"/>
                  </a:cubicBezTo>
                  <a:cubicBezTo>
                    <a:pt x="14472" y="166"/>
                    <a:pt x="14339" y="149"/>
                    <a:pt x="14207" y="133"/>
                  </a:cubicBezTo>
                  <a:cubicBezTo>
                    <a:pt x="14186" y="130"/>
                    <a:pt x="14167" y="127"/>
                    <a:pt x="14147" y="126"/>
                  </a:cubicBezTo>
                  <a:cubicBezTo>
                    <a:pt x="14011" y="110"/>
                    <a:pt x="13874" y="95"/>
                    <a:pt x="13738" y="83"/>
                  </a:cubicBezTo>
                  <a:cubicBezTo>
                    <a:pt x="13722" y="82"/>
                    <a:pt x="13707" y="79"/>
                    <a:pt x="13691" y="78"/>
                  </a:cubicBezTo>
                  <a:cubicBezTo>
                    <a:pt x="13558" y="66"/>
                    <a:pt x="13424" y="56"/>
                    <a:pt x="13292" y="47"/>
                  </a:cubicBezTo>
                  <a:cubicBezTo>
                    <a:pt x="13274" y="46"/>
                    <a:pt x="13256" y="44"/>
                    <a:pt x="13238" y="43"/>
                  </a:cubicBezTo>
                  <a:cubicBezTo>
                    <a:pt x="13105" y="34"/>
                    <a:pt x="12972" y="27"/>
                    <a:pt x="12842" y="21"/>
                  </a:cubicBezTo>
                  <a:cubicBezTo>
                    <a:pt x="12826" y="21"/>
                    <a:pt x="12808" y="20"/>
                    <a:pt x="12794" y="20"/>
                  </a:cubicBezTo>
                  <a:cubicBezTo>
                    <a:pt x="12665" y="14"/>
                    <a:pt x="12537" y="9"/>
                    <a:pt x="12411" y="7"/>
                  </a:cubicBezTo>
                  <a:cubicBezTo>
                    <a:pt x="12393" y="7"/>
                    <a:pt x="12374" y="5"/>
                    <a:pt x="12357" y="5"/>
                  </a:cubicBezTo>
                  <a:cubicBezTo>
                    <a:pt x="12239" y="2"/>
                    <a:pt x="12125" y="2"/>
                    <a:pt x="12011" y="2"/>
                  </a:cubicBezTo>
                  <a:cubicBezTo>
                    <a:pt x="11985" y="2"/>
                    <a:pt x="11959" y="1"/>
                    <a:pt x="11933" y="1"/>
                  </a:cubicBezTo>
                  <a:close/>
                </a:path>
              </a:pathLst>
            </a:custGeom>
            <a:solidFill>
              <a:schemeClr val="accent6"/>
            </a:solidFill>
            <a:ln w="1143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25" name="Google Shape;225;p33"/>
            <p:cNvGrpSpPr/>
            <p:nvPr/>
          </p:nvGrpSpPr>
          <p:grpSpPr>
            <a:xfrm>
              <a:off x="1714807" y="2012940"/>
              <a:ext cx="750990" cy="1117593"/>
              <a:chOff x="2760450" y="1233800"/>
              <a:chExt cx="589150" cy="876750"/>
            </a:xfrm>
          </p:grpSpPr>
          <p:sp>
            <p:nvSpPr>
              <p:cNvPr id="226" name="Google Shape;226;p33"/>
              <p:cNvSpPr/>
              <p:nvPr/>
            </p:nvSpPr>
            <p:spPr>
              <a:xfrm>
                <a:off x="2777175" y="1750950"/>
                <a:ext cx="562550" cy="359600"/>
              </a:xfrm>
              <a:custGeom>
                <a:avLst/>
                <a:gdLst/>
                <a:ahLst/>
                <a:cxnLst/>
                <a:rect l="l" t="t" r="r" b="b"/>
                <a:pathLst>
                  <a:path w="22502" h="14384" extrusionOk="0">
                    <a:moveTo>
                      <a:pt x="11251" y="0"/>
                    </a:moveTo>
                    <a:cubicBezTo>
                      <a:pt x="5037" y="0"/>
                      <a:pt x="1" y="5036"/>
                      <a:pt x="1" y="11250"/>
                    </a:cubicBezTo>
                    <a:cubicBezTo>
                      <a:pt x="1" y="12634"/>
                      <a:pt x="5037" y="14383"/>
                      <a:pt x="11251" y="14383"/>
                    </a:cubicBezTo>
                    <a:cubicBezTo>
                      <a:pt x="17465" y="14383"/>
                      <a:pt x="22501" y="12634"/>
                      <a:pt x="22501" y="11250"/>
                    </a:cubicBezTo>
                    <a:cubicBezTo>
                      <a:pt x="22501" y="5036"/>
                      <a:pt x="17463" y="0"/>
                      <a:pt x="1125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33"/>
              <p:cNvSpPr/>
              <p:nvPr/>
            </p:nvSpPr>
            <p:spPr>
              <a:xfrm>
                <a:off x="2929225" y="1750950"/>
                <a:ext cx="250650" cy="82850"/>
              </a:xfrm>
              <a:custGeom>
                <a:avLst/>
                <a:gdLst/>
                <a:ahLst/>
                <a:cxnLst/>
                <a:rect l="l" t="t" r="r" b="b"/>
                <a:pathLst>
                  <a:path w="10026" h="3314" extrusionOk="0">
                    <a:moveTo>
                      <a:pt x="9684" y="0"/>
                    </a:moveTo>
                    <a:lnTo>
                      <a:pt x="152" y="166"/>
                    </a:lnTo>
                    <a:lnTo>
                      <a:pt x="1" y="1657"/>
                    </a:lnTo>
                    <a:lnTo>
                      <a:pt x="5031" y="3313"/>
                    </a:lnTo>
                    <a:lnTo>
                      <a:pt x="10025" y="1739"/>
                    </a:lnTo>
                    <a:lnTo>
                      <a:pt x="9684" y="0"/>
                    </a:lnTo>
                    <a:close/>
                  </a:path>
                </a:pathLst>
              </a:custGeom>
              <a:solidFill>
                <a:srgbClr val="FFAE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228;p33"/>
              <p:cNvSpPr/>
              <p:nvPr/>
            </p:nvSpPr>
            <p:spPr>
              <a:xfrm>
                <a:off x="2760450" y="1287350"/>
                <a:ext cx="589150" cy="527450"/>
              </a:xfrm>
              <a:custGeom>
                <a:avLst/>
                <a:gdLst/>
                <a:ahLst/>
                <a:cxnLst/>
                <a:rect l="l" t="t" r="r" b="b"/>
                <a:pathLst>
                  <a:path w="23566" h="21098" extrusionOk="0">
                    <a:moveTo>
                      <a:pt x="11920" y="0"/>
                    </a:moveTo>
                    <a:cubicBezTo>
                      <a:pt x="6646" y="0"/>
                      <a:pt x="2311" y="3842"/>
                      <a:pt x="1506" y="8868"/>
                    </a:cubicBezTo>
                    <a:cubicBezTo>
                      <a:pt x="663" y="8948"/>
                      <a:pt x="1" y="9752"/>
                      <a:pt x="1" y="10732"/>
                    </a:cubicBezTo>
                    <a:cubicBezTo>
                      <a:pt x="1" y="11713"/>
                      <a:pt x="698" y="12557"/>
                      <a:pt x="1572" y="12600"/>
                    </a:cubicBezTo>
                    <a:cubicBezTo>
                      <a:pt x="2527" y="17445"/>
                      <a:pt x="6795" y="21098"/>
                      <a:pt x="11920" y="21098"/>
                    </a:cubicBezTo>
                    <a:cubicBezTo>
                      <a:pt x="17044" y="21098"/>
                      <a:pt x="21337" y="17423"/>
                      <a:pt x="22274" y="12560"/>
                    </a:cubicBezTo>
                    <a:cubicBezTo>
                      <a:pt x="23012" y="12375"/>
                      <a:pt x="23565" y="11628"/>
                      <a:pt x="23565" y="10732"/>
                    </a:cubicBezTo>
                    <a:cubicBezTo>
                      <a:pt x="23565" y="9865"/>
                      <a:pt x="23047" y="9138"/>
                      <a:pt x="22344" y="8924"/>
                    </a:cubicBezTo>
                    <a:cubicBezTo>
                      <a:pt x="21563" y="3871"/>
                      <a:pt x="17193" y="0"/>
                      <a:pt x="11920" y="0"/>
                    </a:cubicBezTo>
                    <a:close/>
                  </a:path>
                </a:pathLst>
              </a:custGeom>
              <a:solidFill>
                <a:srgbClr val="B05A00">
                  <a:alpha val="30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229;p33"/>
              <p:cNvSpPr/>
              <p:nvPr/>
            </p:nvSpPr>
            <p:spPr>
              <a:xfrm>
                <a:off x="2760450" y="1275950"/>
                <a:ext cx="589150" cy="527500"/>
              </a:xfrm>
              <a:custGeom>
                <a:avLst/>
                <a:gdLst/>
                <a:ahLst/>
                <a:cxnLst/>
                <a:rect l="l" t="t" r="r" b="b"/>
                <a:pathLst>
                  <a:path w="23566" h="21100" extrusionOk="0">
                    <a:moveTo>
                      <a:pt x="11920" y="0"/>
                    </a:moveTo>
                    <a:cubicBezTo>
                      <a:pt x="6646" y="0"/>
                      <a:pt x="2311" y="3842"/>
                      <a:pt x="1506" y="8869"/>
                    </a:cubicBezTo>
                    <a:cubicBezTo>
                      <a:pt x="663" y="8949"/>
                      <a:pt x="1" y="9752"/>
                      <a:pt x="1" y="10733"/>
                    </a:cubicBezTo>
                    <a:cubicBezTo>
                      <a:pt x="1" y="11713"/>
                      <a:pt x="698" y="12557"/>
                      <a:pt x="1572" y="12600"/>
                    </a:cubicBezTo>
                    <a:cubicBezTo>
                      <a:pt x="2527" y="17445"/>
                      <a:pt x="6795" y="21099"/>
                      <a:pt x="11920" y="21099"/>
                    </a:cubicBezTo>
                    <a:cubicBezTo>
                      <a:pt x="17044" y="21099"/>
                      <a:pt x="21337" y="17425"/>
                      <a:pt x="22274" y="12560"/>
                    </a:cubicBezTo>
                    <a:cubicBezTo>
                      <a:pt x="23012" y="12375"/>
                      <a:pt x="23565" y="11628"/>
                      <a:pt x="23565" y="10733"/>
                    </a:cubicBezTo>
                    <a:cubicBezTo>
                      <a:pt x="23565" y="9865"/>
                      <a:pt x="23047" y="9138"/>
                      <a:pt x="22344" y="8926"/>
                    </a:cubicBezTo>
                    <a:cubicBezTo>
                      <a:pt x="21563" y="3871"/>
                      <a:pt x="17193" y="0"/>
                      <a:pt x="11920" y="0"/>
                    </a:cubicBezTo>
                    <a:close/>
                  </a:path>
                </a:pathLst>
              </a:custGeom>
              <a:solidFill>
                <a:srgbClr val="FFAE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33"/>
              <p:cNvSpPr/>
              <p:nvPr/>
            </p:nvSpPr>
            <p:spPr>
              <a:xfrm>
                <a:off x="2790000" y="1297900"/>
                <a:ext cx="270775" cy="289125"/>
              </a:xfrm>
              <a:custGeom>
                <a:avLst/>
                <a:gdLst/>
                <a:ahLst/>
                <a:cxnLst/>
                <a:rect l="l" t="t" r="r" b="b"/>
                <a:pathLst>
                  <a:path w="10831" h="11565" extrusionOk="0">
                    <a:moveTo>
                      <a:pt x="10140" y="1"/>
                    </a:moveTo>
                    <a:lnTo>
                      <a:pt x="0" y="7897"/>
                    </a:lnTo>
                    <a:lnTo>
                      <a:pt x="57" y="8070"/>
                    </a:lnTo>
                    <a:lnTo>
                      <a:pt x="231" y="11367"/>
                    </a:lnTo>
                    <a:lnTo>
                      <a:pt x="999" y="11564"/>
                    </a:lnTo>
                    <a:cubicBezTo>
                      <a:pt x="999" y="11564"/>
                      <a:pt x="231" y="7550"/>
                      <a:pt x="3457" y="5554"/>
                    </a:cubicBezTo>
                    <a:cubicBezTo>
                      <a:pt x="5976" y="3996"/>
                      <a:pt x="9056" y="3826"/>
                      <a:pt x="10286" y="3826"/>
                    </a:cubicBezTo>
                    <a:cubicBezTo>
                      <a:pt x="10631" y="3826"/>
                      <a:pt x="10831" y="3839"/>
                      <a:pt x="10831" y="3839"/>
                    </a:cubicBezTo>
                    <a:lnTo>
                      <a:pt x="10140" y="1"/>
                    </a:lnTo>
                    <a:close/>
                  </a:path>
                </a:pathLst>
              </a:custGeom>
              <a:solidFill>
                <a:srgbClr val="B05A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33"/>
              <p:cNvSpPr/>
              <p:nvPr/>
            </p:nvSpPr>
            <p:spPr>
              <a:xfrm>
                <a:off x="3053075" y="1297900"/>
                <a:ext cx="270775" cy="289125"/>
              </a:xfrm>
              <a:custGeom>
                <a:avLst/>
                <a:gdLst/>
                <a:ahLst/>
                <a:cxnLst/>
                <a:rect l="l" t="t" r="r" b="b"/>
                <a:pathLst>
                  <a:path w="10831" h="11565" extrusionOk="0">
                    <a:moveTo>
                      <a:pt x="691" y="1"/>
                    </a:moveTo>
                    <a:lnTo>
                      <a:pt x="0" y="3839"/>
                    </a:lnTo>
                    <a:cubicBezTo>
                      <a:pt x="0" y="3839"/>
                      <a:pt x="200" y="3826"/>
                      <a:pt x="545" y="3826"/>
                    </a:cubicBezTo>
                    <a:cubicBezTo>
                      <a:pt x="1775" y="3826"/>
                      <a:pt x="4856" y="3996"/>
                      <a:pt x="7374" y="5554"/>
                    </a:cubicBezTo>
                    <a:cubicBezTo>
                      <a:pt x="10600" y="7550"/>
                      <a:pt x="9830" y="11564"/>
                      <a:pt x="9830" y="11564"/>
                    </a:cubicBezTo>
                    <a:lnTo>
                      <a:pt x="10600" y="11367"/>
                    </a:lnTo>
                    <a:lnTo>
                      <a:pt x="10774" y="8070"/>
                    </a:lnTo>
                    <a:lnTo>
                      <a:pt x="10831" y="7897"/>
                    </a:lnTo>
                    <a:lnTo>
                      <a:pt x="691" y="1"/>
                    </a:lnTo>
                    <a:close/>
                  </a:path>
                </a:pathLst>
              </a:custGeom>
              <a:solidFill>
                <a:srgbClr val="B05A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32;p33"/>
              <p:cNvSpPr/>
              <p:nvPr/>
            </p:nvSpPr>
            <p:spPr>
              <a:xfrm>
                <a:off x="2787600" y="1233800"/>
                <a:ext cx="536225" cy="265775"/>
              </a:xfrm>
              <a:custGeom>
                <a:avLst/>
                <a:gdLst/>
                <a:ahLst/>
                <a:cxnLst/>
                <a:rect l="l" t="t" r="r" b="b"/>
                <a:pathLst>
                  <a:path w="21449" h="10631" extrusionOk="0">
                    <a:moveTo>
                      <a:pt x="10834" y="1"/>
                    </a:moveTo>
                    <a:cubicBezTo>
                      <a:pt x="8603" y="1"/>
                      <a:pt x="5756" y="361"/>
                      <a:pt x="4029" y="1686"/>
                    </a:cubicBezTo>
                    <a:cubicBezTo>
                      <a:pt x="1759" y="3430"/>
                      <a:pt x="645" y="7472"/>
                      <a:pt x="1" y="10631"/>
                    </a:cubicBezTo>
                    <a:cubicBezTo>
                      <a:pt x="2724" y="8366"/>
                      <a:pt x="6692" y="6037"/>
                      <a:pt x="10834" y="6037"/>
                    </a:cubicBezTo>
                    <a:cubicBezTo>
                      <a:pt x="14976" y="6037"/>
                      <a:pt x="18726" y="8100"/>
                      <a:pt x="21448" y="10364"/>
                    </a:cubicBezTo>
                    <a:cubicBezTo>
                      <a:pt x="20805" y="7209"/>
                      <a:pt x="19905" y="3431"/>
                      <a:pt x="17639" y="1686"/>
                    </a:cubicBezTo>
                    <a:cubicBezTo>
                      <a:pt x="15910" y="358"/>
                      <a:pt x="13065" y="1"/>
                      <a:pt x="1083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33;p33"/>
              <p:cNvSpPr/>
              <p:nvPr/>
            </p:nvSpPr>
            <p:spPr>
              <a:xfrm>
                <a:off x="3058800" y="1245200"/>
                <a:ext cx="265025" cy="259075"/>
              </a:xfrm>
              <a:custGeom>
                <a:avLst/>
                <a:gdLst/>
                <a:ahLst/>
                <a:cxnLst/>
                <a:rect l="l" t="t" r="r" b="b"/>
                <a:pathLst>
                  <a:path w="10601" h="10363" extrusionOk="0">
                    <a:moveTo>
                      <a:pt x="1" y="1"/>
                    </a:moveTo>
                    <a:lnTo>
                      <a:pt x="1" y="6037"/>
                    </a:lnTo>
                    <a:cubicBezTo>
                      <a:pt x="4137" y="6042"/>
                      <a:pt x="7882" y="8102"/>
                      <a:pt x="10600" y="10362"/>
                    </a:cubicBezTo>
                    <a:cubicBezTo>
                      <a:pt x="9957" y="7207"/>
                      <a:pt x="9057" y="3430"/>
                      <a:pt x="6791" y="1686"/>
                    </a:cubicBezTo>
                    <a:cubicBezTo>
                      <a:pt x="5066" y="361"/>
                      <a:pt x="2231" y="2"/>
                      <a:pt x="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234;p33"/>
              <p:cNvSpPr/>
              <p:nvPr/>
            </p:nvSpPr>
            <p:spPr>
              <a:xfrm>
                <a:off x="2991700" y="1294375"/>
                <a:ext cx="121350" cy="105500"/>
              </a:xfrm>
              <a:custGeom>
                <a:avLst/>
                <a:gdLst/>
                <a:ahLst/>
                <a:cxnLst/>
                <a:rect l="l" t="t" r="r" b="b"/>
                <a:pathLst>
                  <a:path w="4854" h="4220" extrusionOk="0">
                    <a:moveTo>
                      <a:pt x="0" y="1"/>
                    </a:moveTo>
                    <a:lnTo>
                      <a:pt x="0" y="4220"/>
                    </a:lnTo>
                    <a:lnTo>
                      <a:pt x="4854" y="4220"/>
                    </a:lnTo>
                    <a:lnTo>
                      <a:pt x="4854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235;p33"/>
              <p:cNvSpPr/>
              <p:nvPr/>
            </p:nvSpPr>
            <p:spPr>
              <a:xfrm>
                <a:off x="2991700" y="1294375"/>
                <a:ext cx="63325" cy="105500"/>
              </a:xfrm>
              <a:custGeom>
                <a:avLst/>
                <a:gdLst/>
                <a:ahLst/>
                <a:cxnLst/>
                <a:rect l="l" t="t" r="r" b="b"/>
                <a:pathLst>
                  <a:path w="2533" h="4220" extrusionOk="0">
                    <a:moveTo>
                      <a:pt x="0" y="1"/>
                    </a:moveTo>
                    <a:lnTo>
                      <a:pt x="0" y="4220"/>
                    </a:lnTo>
                    <a:lnTo>
                      <a:pt x="2532" y="4220"/>
                    </a:lnTo>
                    <a:lnTo>
                      <a:pt x="2532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36;p33"/>
              <p:cNvSpPr/>
              <p:nvPr/>
            </p:nvSpPr>
            <p:spPr>
              <a:xfrm>
                <a:off x="3049725" y="1294375"/>
                <a:ext cx="10600" cy="84425"/>
              </a:xfrm>
              <a:custGeom>
                <a:avLst/>
                <a:gdLst/>
                <a:ahLst/>
                <a:cxnLst/>
                <a:rect l="l" t="t" r="r" b="b"/>
                <a:pathLst>
                  <a:path w="424" h="3377" extrusionOk="0">
                    <a:moveTo>
                      <a:pt x="1" y="1"/>
                    </a:moveTo>
                    <a:lnTo>
                      <a:pt x="1" y="3376"/>
                    </a:lnTo>
                    <a:lnTo>
                      <a:pt x="423" y="3376"/>
                    </a:lnTo>
                    <a:lnTo>
                      <a:pt x="423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37;p33"/>
              <p:cNvSpPr/>
              <p:nvPr/>
            </p:nvSpPr>
            <p:spPr>
              <a:xfrm>
                <a:off x="2783275" y="1385450"/>
                <a:ext cx="550350" cy="134825"/>
              </a:xfrm>
              <a:custGeom>
                <a:avLst/>
                <a:gdLst/>
                <a:ahLst/>
                <a:cxnLst/>
                <a:rect l="l" t="t" r="r" b="b"/>
                <a:pathLst>
                  <a:path w="22014" h="5393" extrusionOk="0">
                    <a:moveTo>
                      <a:pt x="11007" y="0"/>
                    </a:moveTo>
                    <a:cubicBezTo>
                      <a:pt x="8146" y="0"/>
                      <a:pt x="5917" y="163"/>
                      <a:pt x="4202" y="1095"/>
                    </a:cubicBezTo>
                    <a:cubicBezTo>
                      <a:pt x="1840" y="2381"/>
                      <a:pt x="477" y="4614"/>
                      <a:pt x="1" y="5243"/>
                    </a:cubicBezTo>
                    <a:cubicBezTo>
                      <a:pt x="1" y="5243"/>
                      <a:pt x="2376" y="2123"/>
                      <a:pt x="11007" y="2123"/>
                    </a:cubicBezTo>
                    <a:cubicBezTo>
                      <a:pt x="19638" y="2123"/>
                      <a:pt x="22013" y="5392"/>
                      <a:pt x="22013" y="5392"/>
                    </a:cubicBezTo>
                    <a:cubicBezTo>
                      <a:pt x="22013" y="5392"/>
                      <a:pt x="20640" y="2557"/>
                      <a:pt x="17537" y="963"/>
                    </a:cubicBezTo>
                    <a:cubicBezTo>
                      <a:pt x="15859" y="101"/>
                      <a:pt x="13395" y="0"/>
                      <a:pt x="11007" y="0"/>
                    </a:cubicBezTo>
                    <a:close/>
                  </a:path>
                </a:pathLst>
              </a:custGeom>
              <a:solidFill>
                <a:srgbClr val="B05A00">
                  <a:alpha val="30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38;p33"/>
              <p:cNvSpPr/>
              <p:nvPr/>
            </p:nvSpPr>
            <p:spPr>
              <a:xfrm>
                <a:off x="3058800" y="1233800"/>
                <a:ext cx="265025" cy="259100"/>
              </a:xfrm>
              <a:custGeom>
                <a:avLst/>
                <a:gdLst/>
                <a:ahLst/>
                <a:cxnLst/>
                <a:rect l="l" t="t" r="r" b="b"/>
                <a:pathLst>
                  <a:path w="10601" h="10364" extrusionOk="0">
                    <a:moveTo>
                      <a:pt x="1" y="1"/>
                    </a:moveTo>
                    <a:lnTo>
                      <a:pt x="1" y="6037"/>
                    </a:lnTo>
                    <a:cubicBezTo>
                      <a:pt x="4137" y="6043"/>
                      <a:pt x="7882" y="8102"/>
                      <a:pt x="10600" y="10364"/>
                    </a:cubicBezTo>
                    <a:cubicBezTo>
                      <a:pt x="9957" y="7209"/>
                      <a:pt x="9057" y="3431"/>
                      <a:pt x="6791" y="1686"/>
                    </a:cubicBezTo>
                    <a:cubicBezTo>
                      <a:pt x="5066" y="361"/>
                      <a:pt x="2231" y="2"/>
                      <a:pt x="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" name="Google Shape;239;p33"/>
              <p:cNvSpPr/>
              <p:nvPr/>
            </p:nvSpPr>
            <p:spPr>
              <a:xfrm>
                <a:off x="2991700" y="1282975"/>
                <a:ext cx="121350" cy="105550"/>
              </a:xfrm>
              <a:custGeom>
                <a:avLst/>
                <a:gdLst/>
                <a:ahLst/>
                <a:cxnLst/>
                <a:rect l="l" t="t" r="r" b="b"/>
                <a:pathLst>
                  <a:path w="4854" h="4222" extrusionOk="0">
                    <a:moveTo>
                      <a:pt x="0" y="1"/>
                    </a:moveTo>
                    <a:lnTo>
                      <a:pt x="0" y="4221"/>
                    </a:lnTo>
                    <a:lnTo>
                      <a:pt x="4854" y="4221"/>
                    </a:lnTo>
                    <a:lnTo>
                      <a:pt x="485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240;p33"/>
              <p:cNvSpPr/>
              <p:nvPr/>
            </p:nvSpPr>
            <p:spPr>
              <a:xfrm>
                <a:off x="2991700" y="1282975"/>
                <a:ext cx="63325" cy="105550"/>
              </a:xfrm>
              <a:custGeom>
                <a:avLst/>
                <a:gdLst/>
                <a:ahLst/>
                <a:cxnLst/>
                <a:rect l="l" t="t" r="r" b="b"/>
                <a:pathLst>
                  <a:path w="2533" h="4222" extrusionOk="0">
                    <a:moveTo>
                      <a:pt x="0" y="1"/>
                    </a:moveTo>
                    <a:lnTo>
                      <a:pt x="0" y="4221"/>
                    </a:lnTo>
                    <a:lnTo>
                      <a:pt x="2532" y="4221"/>
                    </a:lnTo>
                    <a:lnTo>
                      <a:pt x="253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41;p33"/>
              <p:cNvSpPr/>
              <p:nvPr/>
            </p:nvSpPr>
            <p:spPr>
              <a:xfrm>
                <a:off x="3049725" y="1282975"/>
                <a:ext cx="10600" cy="84425"/>
              </a:xfrm>
              <a:custGeom>
                <a:avLst/>
                <a:gdLst/>
                <a:ahLst/>
                <a:cxnLst/>
                <a:rect l="l" t="t" r="r" b="b"/>
                <a:pathLst>
                  <a:path w="424" h="3377" extrusionOk="0">
                    <a:moveTo>
                      <a:pt x="1" y="1"/>
                    </a:moveTo>
                    <a:lnTo>
                      <a:pt x="1" y="3376"/>
                    </a:lnTo>
                    <a:lnTo>
                      <a:pt x="423" y="3376"/>
                    </a:lnTo>
                    <a:lnTo>
                      <a:pt x="42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42;p33"/>
              <p:cNvSpPr/>
              <p:nvPr/>
            </p:nvSpPr>
            <p:spPr>
              <a:xfrm>
                <a:off x="2783275" y="1374050"/>
                <a:ext cx="550350" cy="134850"/>
              </a:xfrm>
              <a:custGeom>
                <a:avLst/>
                <a:gdLst/>
                <a:ahLst/>
                <a:cxnLst/>
                <a:rect l="l" t="t" r="r" b="b"/>
                <a:pathLst>
                  <a:path w="22014" h="5394" extrusionOk="0">
                    <a:moveTo>
                      <a:pt x="11007" y="0"/>
                    </a:moveTo>
                    <a:cubicBezTo>
                      <a:pt x="8146" y="0"/>
                      <a:pt x="5917" y="163"/>
                      <a:pt x="4202" y="1097"/>
                    </a:cubicBezTo>
                    <a:cubicBezTo>
                      <a:pt x="1840" y="2381"/>
                      <a:pt x="477" y="4614"/>
                      <a:pt x="1" y="5244"/>
                    </a:cubicBezTo>
                    <a:cubicBezTo>
                      <a:pt x="1" y="5244"/>
                      <a:pt x="2376" y="2124"/>
                      <a:pt x="11007" y="2124"/>
                    </a:cubicBezTo>
                    <a:cubicBezTo>
                      <a:pt x="19638" y="2124"/>
                      <a:pt x="22013" y="5394"/>
                      <a:pt x="22013" y="5394"/>
                    </a:cubicBezTo>
                    <a:cubicBezTo>
                      <a:pt x="22013" y="5394"/>
                      <a:pt x="20640" y="2559"/>
                      <a:pt x="17537" y="964"/>
                    </a:cubicBezTo>
                    <a:cubicBezTo>
                      <a:pt x="15859" y="102"/>
                      <a:pt x="13395" y="0"/>
                      <a:pt x="1100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" name="Google Shape;243;p33"/>
              <p:cNvSpPr/>
              <p:nvPr/>
            </p:nvSpPr>
            <p:spPr>
              <a:xfrm>
                <a:off x="2856925" y="1798700"/>
                <a:ext cx="198100" cy="126050"/>
              </a:xfrm>
              <a:custGeom>
                <a:avLst/>
                <a:gdLst/>
                <a:ahLst/>
                <a:cxnLst/>
                <a:rect l="l" t="t" r="r" b="b"/>
                <a:pathLst>
                  <a:path w="7924" h="5042" extrusionOk="0">
                    <a:moveTo>
                      <a:pt x="2273" y="1"/>
                    </a:moveTo>
                    <a:lnTo>
                      <a:pt x="1" y="1762"/>
                    </a:lnTo>
                    <a:lnTo>
                      <a:pt x="5420" y="5041"/>
                    </a:lnTo>
                    <a:cubicBezTo>
                      <a:pt x="5420" y="5041"/>
                      <a:pt x="6558" y="2920"/>
                      <a:pt x="7923" y="1859"/>
                    </a:cubicBezTo>
                    <a:lnTo>
                      <a:pt x="2273" y="1"/>
                    </a:lnTo>
                    <a:close/>
                  </a:path>
                </a:pathLst>
              </a:custGeom>
              <a:solidFill>
                <a:srgbClr val="FF7A00">
                  <a:alpha val="255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" name="Google Shape;244;p33"/>
              <p:cNvSpPr/>
              <p:nvPr/>
            </p:nvSpPr>
            <p:spPr>
              <a:xfrm>
                <a:off x="2856925" y="1787300"/>
                <a:ext cx="198100" cy="126050"/>
              </a:xfrm>
              <a:custGeom>
                <a:avLst/>
                <a:gdLst/>
                <a:ahLst/>
                <a:cxnLst/>
                <a:rect l="l" t="t" r="r" b="b"/>
                <a:pathLst>
                  <a:path w="7924" h="5042" extrusionOk="0">
                    <a:moveTo>
                      <a:pt x="2273" y="1"/>
                    </a:moveTo>
                    <a:lnTo>
                      <a:pt x="1" y="1762"/>
                    </a:lnTo>
                    <a:lnTo>
                      <a:pt x="5420" y="5041"/>
                    </a:lnTo>
                    <a:cubicBezTo>
                      <a:pt x="5420" y="5041"/>
                      <a:pt x="6558" y="2922"/>
                      <a:pt x="7923" y="1859"/>
                    </a:cubicBezTo>
                    <a:lnTo>
                      <a:pt x="227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245;p33"/>
              <p:cNvSpPr/>
              <p:nvPr/>
            </p:nvSpPr>
            <p:spPr>
              <a:xfrm>
                <a:off x="3055025" y="1794900"/>
                <a:ext cx="200050" cy="129850"/>
              </a:xfrm>
              <a:custGeom>
                <a:avLst/>
                <a:gdLst/>
                <a:ahLst/>
                <a:cxnLst/>
                <a:rect l="l" t="t" r="r" b="b"/>
                <a:pathLst>
                  <a:path w="8002" h="5194" extrusionOk="0">
                    <a:moveTo>
                      <a:pt x="5651" y="0"/>
                    </a:moveTo>
                    <a:lnTo>
                      <a:pt x="1" y="2011"/>
                    </a:lnTo>
                    <a:cubicBezTo>
                      <a:pt x="1365" y="3072"/>
                      <a:pt x="2504" y="5193"/>
                      <a:pt x="2504" y="5193"/>
                    </a:cubicBezTo>
                    <a:lnTo>
                      <a:pt x="8002" y="1670"/>
                    </a:lnTo>
                    <a:lnTo>
                      <a:pt x="5651" y="0"/>
                    </a:lnTo>
                    <a:close/>
                  </a:path>
                </a:pathLst>
              </a:custGeom>
              <a:solidFill>
                <a:srgbClr val="FF7A00">
                  <a:alpha val="255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33"/>
              <p:cNvSpPr/>
              <p:nvPr/>
            </p:nvSpPr>
            <p:spPr>
              <a:xfrm>
                <a:off x="3055025" y="1783525"/>
                <a:ext cx="200050" cy="129825"/>
              </a:xfrm>
              <a:custGeom>
                <a:avLst/>
                <a:gdLst/>
                <a:ahLst/>
                <a:cxnLst/>
                <a:rect l="l" t="t" r="r" b="b"/>
                <a:pathLst>
                  <a:path w="8002" h="5193" extrusionOk="0">
                    <a:moveTo>
                      <a:pt x="5651" y="1"/>
                    </a:moveTo>
                    <a:lnTo>
                      <a:pt x="1" y="2010"/>
                    </a:lnTo>
                    <a:cubicBezTo>
                      <a:pt x="1365" y="3073"/>
                      <a:pt x="2504" y="5192"/>
                      <a:pt x="2504" y="5192"/>
                    </a:cubicBezTo>
                    <a:lnTo>
                      <a:pt x="8002" y="1669"/>
                    </a:lnTo>
                    <a:lnTo>
                      <a:pt x="565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47;p33"/>
              <p:cNvSpPr/>
              <p:nvPr/>
            </p:nvSpPr>
            <p:spPr>
              <a:xfrm>
                <a:off x="3044200" y="1914375"/>
                <a:ext cx="28500" cy="28475"/>
              </a:xfrm>
              <a:custGeom>
                <a:avLst/>
                <a:gdLst/>
                <a:ahLst/>
                <a:cxnLst/>
                <a:rect l="l" t="t" r="r" b="b"/>
                <a:pathLst>
                  <a:path w="1140" h="1139" extrusionOk="0">
                    <a:moveTo>
                      <a:pt x="570" y="1"/>
                    </a:moveTo>
                    <a:cubicBezTo>
                      <a:pt x="255" y="1"/>
                      <a:pt x="1" y="255"/>
                      <a:pt x="1" y="570"/>
                    </a:cubicBezTo>
                    <a:cubicBezTo>
                      <a:pt x="1" y="883"/>
                      <a:pt x="255" y="1139"/>
                      <a:pt x="570" y="1139"/>
                    </a:cubicBezTo>
                    <a:cubicBezTo>
                      <a:pt x="884" y="1139"/>
                      <a:pt x="1139" y="883"/>
                      <a:pt x="1139" y="570"/>
                    </a:cubicBezTo>
                    <a:cubicBezTo>
                      <a:pt x="1139" y="255"/>
                      <a:pt x="884" y="1"/>
                      <a:pt x="570" y="1"/>
                    </a:cubicBezTo>
                    <a:close/>
                  </a:path>
                </a:pathLst>
              </a:custGeom>
              <a:solidFill>
                <a:srgbClr val="FF7A00">
                  <a:alpha val="255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33"/>
              <p:cNvSpPr/>
              <p:nvPr/>
            </p:nvSpPr>
            <p:spPr>
              <a:xfrm>
                <a:off x="3044200" y="1908675"/>
                <a:ext cx="28500" cy="28475"/>
              </a:xfrm>
              <a:custGeom>
                <a:avLst/>
                <a:gdLst/>
                <a:ahLst/>
                <a:cxnLst/>
                <a:rect l="l" t="t" r="r" b="b"/>
                <a:pathLst>
                  <a:path w="1140" h="1139" extrusionOk="0">
                    <a:moveTo>
                      <a:pt x="570" y="1"/>
                    </a:moveTo>
                    <a:cubicBezTo>
                      <a:pt x="255" y="1"/>
                      <a:pt x="1" y="255"/>
                      <a:pt x="1" y="570"/>
                    </a:cubicBezTo>
                    <a:cubicBezTo>
                      <a:pt x="1" y="883"/>
                      <a:pt x="255" y="1139"/>
                      <a:pt x="570" y="1139"/>
                    </a:cubicBezTo>
                    <a:cubicBezTo>
                      <a:pt x="884" y="1139"/>
                      <a:pt x="1139" y="883"/>
                      <a:pt x="1139" y="570"/>
                    </a:cubicBezTo>
                    <a:cubicBezTo>
                      <a:pt x="1139" y="255"/>
                      <a:pt x="884" y="1"/>
                      <a:pt x="57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33"/>
              <p:cNvSpPr/>
              <p:nvPr/>
            </p:nvSpPr>
            <p:spPr>
              <a:xfrm>
                <a:off x="3044200" y="1988300"/>
                <a:ext cx="28500" cy="28500"/>
              </a:xfrm>
              <a:custGeom>
                <a:avLst/>
                <a:gdLst/>
                <a:ahLst/>
                <a:cxnLst/>
                <a:rect l="l" t="t" r="r" b="b"/>
                <a:pathLst>
                  <a:path w="1140" h="1140" extrusionOk="0">
                    <a:moveTo>
                      <a:pt x="570" y="1"/>
                    </a:moveTo>
                    <a:cubicBezTo>
                      <a:pt x="255" y="1"/>
                      <a:pt x="1" y="256"/>
                      <a:pt x="1" y="570"/>
                    </a:cubicBezTo>
                    <a:cubicBezTo>
                      <a:pt x="1" y="885"/>
                      <a:pt x="255" y="1139"/>
                      <a:pt x="570" y="1139"/>
                    </a:cubicBezTo>
                    <a:cubicBezTo>
                      <a:pt x="884" y="1139"/>
                      <a:pt x="1139" y="885"/>
                      <a:pt x="1139" y="570"/>
                    </a:cubicBezTo>
                    <a:cubicBezTo>
                      <a:pt x="1139" y="256"/>
                      <a:pt x="884" y="1"/>
                      <a:pt x="570" y="1"/>
                    </a:cubicBezTo>
                    <a:close/>
                  </a:path>
                </a:pathLst>
              </a:custGeom>
              <a:solidFill>
                <a:srgbClr val="FF7A00">
                  <a:alpha val="255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250;p33"/>
              <p:cNvSpPr/>
              <p:nvPr/>
            </p:nvSpPr>
            <p:spPr>
              <a:xfrm>
                <a:off x="3044200" y="1982650"/>
                <a:ext cx="28500" cy="28450"/>
              </a:xfrm>
              <a:custGeom>
                <a:avLst/>
                <a:gdLst/>
                <a:ahLst/>
                <a:cxnLst/>
                <a:rect l="l" t="t" r="r" b="b"/>
                <a:pathLst>
                  <a:path w="1140" h="1138" extrusionOk="0">
                    <a:moveTo>
                      <a:pt x="570" y="0"/>
                    </a:moveTo>
                    <a:cubicBezTo>
                      <a:pt x="255" y="0"/>
                      <a:pt x="1" y="254"/>
                      <a:pt x="1" y="568"/>
                    </a:cubicBezTo>
                    <a:cubicBezTo>
                      <a:pt x="1" y="883"/>
                      <a:pt x="255" y="1137"/>
                      <a:pt x="570" y="1137"/>
                    </a:cubicBezTo>
                    <a:cubicBezTo>
                      <a:pt x="884" y="1137"/>
                      <a:pt x="1139" y="883"/>
                      <a:pt x="1139" y="568"/>
                    </a:cubicBezTo>
                    <a:cubicBezTo>
                      <a:pt x="1139" y="254"/>
                      <a:pt x="884" y="0"/>
                      <a:pt x="57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51" name="Google Shape;251;p33"/>
          <p:cNvGrpSpPr/>
          <p:nvPr/>
        </p:nvGrpSpPr>
        <p:grpSpPr>
          <a:xfrm flipH="1">
            <a:off x="6850404" y="890122"/>
            <a:ext cx="1420261" cy="1164496"/>
            <a:chOff x="4672513" y="850735"/>
            <a:chExt cx="1420261" cy="1164496"/>
          </a:xfrm>
        </p:grpSpPr>
        <p:sp>
          <p:nvSpPr>
            <p:cNvPr id="252" name="Google Shape;252;p33"/>
            <p:cNvSpPr/>
            <p:nvPr/>
          </p:nvSpPr>
          <p:spPr>
            <a:xfrm>
              <a:off x="4672513" y="850778"/>
              <a:ext cx="1420261" cy="1164409"/>
            </a:xfrm>
            <a:custGeom>
              <a:avLst/>
              <a:gdLst/>
              <a:ahLst/>
              <a:cxnLst/>
              <a:rect l="l" t="t" r="r" b="b"/>
              <a:pathLst>
                <a:path w="32865" h="26943" extrusionOk="0">
                  <a:moveTo>
                    <a:pt x="9470" y="0"/>
                  </a:moveTo>
                  <a:cubicBezTo>
                    <a:pt x="9293" y="0"/>
                    <a:pt x="9123" y="29"/>
                    <a:pt x="8964" y="83"/>
                  </a:cubicBezTo>
                  <a:lnTo>
                    <a:pt x="8964" y="1098"/>
                  </a:lnTo>
                  <a:cubicBezTo>
                    <a:pt x="8205" y="1423"/>
                    <a:pt x="7569" y="2361"/>
                    <a:pt x="7253" y="3579"/>
                  </a:cubicBezTo>
                  <a:lnTo>
                    <a:pt x="5617" y="3579"/>
                  </a:lnTo>
                  <a:cubicBezTo>
                    <a:pt x="5492" y="3579"/>
                    <a:pt x="5368" y="3593"/>
                    <a:pt x="5249" y="3619"/>
                  </a:cubicBezTo>
                  <a:cubicBezTo>
                    <a:pt x="4515" y="3721"/>
                    <a:pt x="3954" y="4356"/>
                    <a:pt x="3790" y="5094"/>
                  </a:cubicBezTo>
                  <a:cubicBezTo>
                    <a:pt x="3787" y="5110"/>
                    <a:pt x="3783" y="5126"/>
                    <a:pt x="3780" y="5144"/>
                  </a:cubicBezTo>
                  <a:cubicBezTo>
                    <a:pt x="3771" y="5186"/>
                    <a:pt x="3766" y="5229"/>
                    <a:pt x="3760" y="5272"/>
                  </a:cubicBezTo>
                  <a:cubicBezTo>
                    <a:pt x="3758" y="5286"/>
                    <a:pt x="3755" y="5299"/>
                    <a:pt x="3754" y="5312"/>
                  </a:cubicBezTo>
                  <a:cubicBezTo>
                    <a:pt x="3747" y="5386"/>
                    <a:pt x="3741" y="5460"/>
                    <a:pt x="3741" y="5534"/>
                  </a:cubicBezTo>
                  <a:lnTo>
                    <a:pt x="3741" y="6076"/>
                  </a:lnTo>
                  <a:cubicBezTo>
                    <a:pt x="3741" y="6423"/>
                    <a:pt x="3858" y="6715"/>
                    <a:pt x="4040" y="6970"/>
                  </a:cubicBezTo>
                  <a:cubicBezTo>
                    <a:pt x="4120" y="7088"/>
                    <a:pt x="4211" y="7197"/>
                    <a:pt x="4317" y="7293"/>
                  </a:cubicBezTo>
                  <a:cubicBezTo>
                    <a:pt x="4319" y="7295"/>
                    <a:pt x="4320" y="7297"/>
                    <a:pt x="4322" y="7298"/>
                  </a:cubicBezTo>
                  <a:lnTo>
                    <a:pt x="4323" y="7298"/>
                  </a:lnTo>
                  <a:cubicBezTo>
                    <a:pt x="4399" y="7367"/>
                    <a:pt x="4480" y="7429"/>
                    <a:pt x="4565" y="7484"/>
                  </a:cubicBezTo>
                  <a:cubicBezTo>
                    <a:pt x="2433" y="11102"/>
                    <a:pt x="2876" y="16625"/>
                    <a:pt x="3061" y="18230"/>
                  </a:cubicBezTo>
                  <a:cubicBezTo>
                    <a:pt x="1268" y="19080"/>
                    <a:pt x="23" y="20896"/>
                    <a:pt x="1" y="23007"/>
                  </a:cubicBezTo>
                  <a:lnTo>
                    <a:pt x="1470" y="23007"/>
                  </a:lnTo>
                  <a:cubicBezTo>
                    <a:pt x="1470" y="23010"/>
                    <a:pt x="1470" y="23013"/>
                    <a:pt x="1470" y="23016"/>
                  </a:cubicBezTo>
                  <a:cubicBezTo>
                    <a:pt x="1470" y="25185"/>
                    <a:pt x="3228" y="26943"/>
                    <a:pt x="5399" y="26943"/>
                  </a:cubicBezTo>
                  <a:cubicBezTo>
                    <a:pt x="7568" y="26943"/>
                    <a:pt x="9326" y="25185"/>
                    <a:pt x="9326" y="23016"/>
                  </a:cubicBezTo>
                  <a:cubicBezTo>
                    <a:pt x="9326" y="23013"/>
                    <a:pt x="9325" y="23010"/>
                    <a:pt x="9325" y="23007"/>
                  </a:cubicBezTo>
                  <a:lnTo>
                    <a:pt x="10689" y="23007"/>
                  </a:lnTo>
                  <a:cubicBezTo>
                    <a:pt x="10689" y="23001"/>
                    <a:pt x="10689" y="22997"/>
                    <a:pt x="10689" y="22991"/>
                  </a:cubicBezTo>
                  <a:lnTo>
                    <a:pt x="16769" y="22991"/>
                  </a:lnTo>
                  <a:cubicBezTo>
                    <a:pt x="16769" y="22997"/>
                    <a:pt x="16769" y="23001"/>
                    <a:pt x="16769" y="23007"/>
                  </a:cubicBezTo>
                  <a:lnTo>
                    <a:pt x="18223" y="23007"/>
                  </a:lnTo>
                  <a:cubicBezTo>
                    <a:pt x="18223" y="23010"/>
                    <a:pt x="18223" y="23013"/>
                    <a:pt x="18223" y="23016"/>
                  </a:cubicBezTo>
                  <a:cubicBezTo>
                    <a:pt x="18223" y="25185"/>
                    <a:pt x="19981" y="26943"/>
                    <a:pt x="22150" y="26943"/>
                  </a:cubicBezTo>
                  <a:cubicBezTo>
                    <a:pt x="24319" y="26943"/>
                    <a:pt x="26077" y="25185"/>
                    <a:pt x="26077" y="23016"/>
                  </a:cubicBezTo>
                  <a:cubicBezTo>
                    <a:pt x="26077" y="23013"/>
                    <a:pt x="26077" y="23010"/>
                    <a:pt x="26077" y="23007"/>
                  </a:cubicBezTo>
                  <a:lnTo>
                    <a:pt x="27458" y="23007"/>
                  </a:lnTo>
                  <a:cubicBezTo>
                    <a:pt x="27439" y="21252"/>
                    <a:pt x="26574" y="19700"/>
                    <a:pt x="25252" y="18739"/>
                  </a:cubicBezTo>
                  <a:cubicBezTo>
                    <a:pt x="25419" y="18254"/>
                    <a:pt x="25579" y="17751"/>
                    <a:pt x="25715" y="17243"/>
                  </a:cubicBezTo>
                  <a:cubicBezTo>
                    <a:pt x="26173" y="15558"/>
                    <a:pt x="26218" y="13813"/>
                    <a:pt x="26177" y="12653"/>
                  </a:cubicBezTo>
                  <a:lnTo>
                    <a:pt x="32864" y="12653"/>
                  </a:lnTo>
                  <a:lnTo>
                    <a:pt x="32864" y="11387"/>
                  </a:lnTo>
                  <a:lnTo>
                    <a:pt x="32864" y="11385"/>
                  </a:lnTo>
                  <a:lnTo>
                    <a:pt x="31809" y="11385"/>
                  </a:lnTo>
                  <a:lnTo>
                    <a:pt x="31809" y="1890"/>
                  </a:lnTo>
                  <a:lnTo>
                    <a:pt x="21258" y="1890"/>
                  </a:lnTo>
                  <a:lnTo>
                    <a:pt x="21258" y="11298"/>
                  </a:lnTo>
                  <a:lnTo>
                    <a:pt x="20132" y="11298"/>
                  </a:lnTo>
                  <a:cubicBezTo>
                    <a:pt x="19982" y="11298"/>
                    <a:pt x="19837" y="11301"/>
                    <a:pt x="19696" y="11305"/>
                  </a:cubicBezTo>
                  <a:cubicBezTo>
                    <a:pt x="19648" y="11307"/>
                    <a:pt x="19605" y="11310"/>
                    <a:pt x="19558" y="11313"/>
                  </a:cubicBezTo>
                  <a:cubicBezTo>
                    <a:pt x="19465" y="11317"/>
                    <a:pt x="19374" y="11321"/>
                    <a:pt x="19284" y="11327"/>
                  </a:cubicBezTo>
                  <a:cubicBezTo>
                    <a:pt x="19232" y="11330"/>
                    <a:pt x="19181" y="11336"/>
                    <a:pt x="19129" y="11340"/>
                  </a:cubicBezTo>
                  <a:cubicBezTo>
                    <a:pt x="19050" y="11346"/>
                    <a:pt x="18972" y="11353"/>
                    <a:pt x="18898" y="11360"/>
                  </a:cubicBezTo>
                  <a:cubicBezTo>
                    <a:pt x="18844" y="11366"/>
                    <a:pt x="18793" y="11375"/>
                    <a:pt x="18741" y="11381"/>
                  </a:cubicBezTo>
                  <a:cubicBezTo>
                    <a:pt x="18671" y="11390"/>
                    <a:pt x="18602" y="11398"/>
                    <a:pt x="18535" y="11408"/>
                  </a:cubicBezTo>
                  <a:cubicBezTo>
                    <a:pt x="18483" y="11417"/>
                    <a:pt x="18432" y="11426"/>
                    <a:pt x="18382" y="11435"/>
                  </a:cubicBezTo>
                  <a:cubicBezTo>
                    <a:pt x="18318" y="11446"/>
                    <a:pt x="18255" y="11456"/>
                    <a:pt x="18194" y="11468"/>
                  </a:cubicBezTo>
                  <a:cubicBezTo>
                    <a:pt x="18143" y="11478"/>
                    <a:pt x="18095" y="11490"/>
                    <a:pt x="18047" y="11500"/>
                  </a:cubicBezTo>
                  <a:cubicBezTo>
                    <a:pt x="17989" y="11513"/>
                    <a:pt x="17931" y="11526"/>
                    <a:pt x="17874" y="11540"/>
                  </a:cubicBezTo>
                  <a:cubicBezTo>
                    <a:pt x="17826" y="11552"/>
                    <a:pt x="17781" y="11565"/>
                    <a:pt x="17736" y="11578"/>
                  </a:cubicBezTo>
                  <a:cubicBezTo>
                    <a:pt x="17681" y="11593"/>
                    <a:pt x="17627" y="11609"/>
                    <a:pt x="17575" y="11625"/>
                  </a:cubicBezTo>
                  <a:cubicBezTo>
                    <a:pt x="17532" y="11638"/>
                    <a:pt x="17488" y="11652"/>
                    <a:pt x="17446" y="11667"/>
                  </a:cubicBezTo>
                  <a:cubicBezTo>
                    <a:pt x="17395" y="11684"/>
                    <a:pt x="17346" y="11702"/>
                    <a:pt x="17296" y="11719"/>
                  </a:cubicBezTo>
                  <a:cubicBezTo>
                    <a:pt x="17256" y="11735"/>
                    <a:pt x="17215" y="11751"/>
                    <a:pt x="17174" y="11767"/>
                  </a:cubicBezTo>
                  <a:cubicBezTo>
                    <a:pt x="17128" y="11786"/>
                    <a:pt x="17083" y="11805"/>
                    <a:pt x="17038" y="11825"/>
                  </a:cubicBezTo>
                  <a:cubicBezTo>
                    <a:pt x="16999" y="11842"/>
                    <a:pt x="16961" y="11860"/>
                    <a:pt x="16923" y="11877"/>
                  </a:cubicBezTo>
                  <a:cubicBezTo>
                    <a:pt x="16880" y="11898"/>
                    <a:pt x="16838" y="11919"/>
                    <a:pt x="16796" y="11941"/>
                  </a:cubicBezTo>
                  <a:cubicBezTo>
                    <a:pt x="16761" y="11960"/>
                    <a:pt x="16724" y="11977"/>
                    <a:pt x="16690" y="11998"/>
                  </a:cubicBezTo>
                  <a:cubicBezTo>
                    <a:pt x="16650" y="12020"/>
                    <a:pt x="16611" y="12043"/>
                    <a:pt x="16572" y="12066"/>
                  </a:cubicBezTo>
                  <a:cubicBezTo>
                    <a:pt x="16539" y="12086"/>
                    <a:pt x="16507" y="12107"/>
                    <a:pt x="16475" y="12127"/>
                  </a:cubicBezTo>
                  <a:cubicBezTo>
                    <a:pt x="16437" y="12152"/>
                    <a:pt x="16401" y="12176"/>
                    <a:pt x="16364" y="12201"/>
                  </a:cubicBezTo>
                  <a:cubicBezTo>
                    <a:pt x="16334" y="12223"/>
                    <a:pt x="16303" y="12245"/>
                    <a:pt x="16274" y="12266"/>
                  </a:cubicBezTo>
                  <a:cubicBezTo>
                    <a:pt x="16240" y="12293"/>
                    <a:pt x="16206" y="12319"/>
                    <a:pt x="16173" y="12346"/>
                  </a:cubicBezTo>
                  <a:cubicBezTo>
                    <a:pt x="16145" y="12368"/>
                    <a:pt x="16116" y="12390"/>
                    <a:pt x="16090" y="12413"/>
                  </a:cubicBezTo>
                  <a:cubicBezTo>
                    <a:pt x="16057" y="12442"/>
                    <a:pt x="16025" y="12471"/>
                    <a:pt x="15994" y="12500"/>
                  </a:cubicBezTo>
                  <a:cubicBezTo>
                    <a:pt x="15969" y="12523"/>
                    <a:pt x="15943" y="12545"/>
                    <a:pt x="15920" y="12568"/>
                  </a:cubicBezTo>
                  <a:cubicBezTo>
                    <a:pt x="15888" y="12599"/>
                    <a:pt x="15859" y="12631"/>
                    <a:pt x="15829" y="12663"/>
                  </a:cubicBezTo>
                  <a:cubicBezTo>
                    <a:pt x="15807" y="12686"/>
                    <a:pt x="15784" y="12708"/>
                    <a:pt x="15763" y="12732"/>
                  </a:cubicBezTo>
                  <a:cubicBezTo>
                    <a:pt x="15731" y="12766"/>
                    <a:pt x="15704" y="12801"/>
                    <a:pt x="15675" y="12836"/>
                  </a:cubicBezTo>
                  <a:cubicBezTo>
                    <a:pt x="15656" y="12857"/>
                    <a:pt x="15637" y="12879"/>
                    <a:pt x="15618" y="12902"/>
                  </a:cubicBezTo>
                  <a:cubicBezTo>
                    <a:pt x="15586" y="12943"/>
                    <a:pt x="15554" y="12986"/>
                    <a:pt x="15524" y="13029"/>
                  </a:cubicBezTo>
                  <a:cubicBezTo>
                    <a:pt x="15512" y="13046"/>
                    <a:pt x="15498" y="13062"/>
                    <a:pt x="15486" y="13079"/>
                  </a:cubicBezTo>
                  <a:cubicBezTo>
                    <a:pt x="15444" y="13139"/>
                    <a:pt x="15403" y="13200"/>
                    <a:pt x="15366" y="13261"/>
                  </a:cubicBezTo>
                  <a:cubicBezTo>
                    <a:pt x="15354" y="13280"/>
                    <a:pt x="15344" y="13299"/>
                    <a:pt x="15332" y="13316"/>
                  </a:cubicBezTo>
                  <a:cubicBezTo>
                    <a:pt x="15306" y="13361"/>
                    <a:pt x="15278" y="13406"/>
                    <a:pt x="15254" y="13451"/>
                  </a:cubicBezTo>
                  <a:cubicBezTo>
                    <a:pt x="15239" y="13477"/>
                    <a:pt x="15226" y="13503"/>
                    <a:pt x="15213" y="13528"/>
                  </a:cubicBezTo>
                  <a:cubicBezTo>
                    <a:pt x="15193" y="13567"/>
                    <a:pt x="15171" y="13606"/>
                    <a:pt x="15152" y="13646"/>
                  </a:cubicBezTo>
                  <a:cubicBezTo>
                    <a:pt x="15138" y="13675"/>
                    <a:pt x="15123" y="13704"/>
                    <a:pt x="15110" y="13733"/>
                  </a:cubicBezTo>
                  <a:cubicBezTo>
                    <a:pt x="15093" y="13770"/>
                    <a:pt x="15074" y="13808"/>
                    <a:pt x="15058" y="13846"/>
                  </a:cubicBezTo>
                  <a:cubicBezTo>
                    <a:pt x="15043" y="13876"/>
                    <a:pt x="15030" y="13907"/>
                    <a:pt x="15017" y="13939"/>
                  </a:cubicBezTo>
                  <a:cubicBezTo>
                    <a:pt x="15001" y="13975"/>
                    <a:pt x="14985" y="14013"/>
                    <a:pt x="14971" y="14049"/>
                  </a:cubicBezTo>
                  <a:cubicBezTo>
                    <a:pt x="14958" y="14081"/>
                    <a:pt x="14944" y="14115"/>
                    <a:pt x="14933" y="14146"/>
                  </a:cubicBezTo>
                  <a:cubicBezTo>
                    <a:pt x="14918" y="14184"/>
                    <a:pt x="14904" y="14221"/>
                    <a:pt x="14891" y="14258"/>
                  </a:cubicBezTo>
                  <a:cubicBezTo>
                    <a:pt x="14878" y="14290"/>
                    <a:pt x="14866" y="14325"/>
                    <a:pt x="14854" y="14358"/>
                  </a:cubicBezTo>
                  <a:cubicBezTo>
                    <a:pt x="14841" y="14395"/>
                    <a:pt x="14828" y="14432"/>
                    <a:pt x="14815" y="14469"/>
                  </a:cubicBezTo>
                  <a:cubicBezTo>
                    <a:pt x="14804" y="14504"/>
                    <a:pt x="14792" y="14538"/>
                    <a:pt x="14780" y="14573"/>
                  </a:cubicBezTo>
                  <a:cubicBezTo>
                    <a:pt x="14769" y="14610"/>
                    <a:pt x="14757" y="14646"/>
                    <a:pt x="14746" y="14684"/>
                  </a:cubicBezTo>
                  <a:cubicBezTo>
                    <a:pt x="14734" y="14718"/>
                    <a:pt x="14724" y="14755"/>
                    <a:pt x="14712" y="14791"/>
                  </a:cubicBezTo>
                  <a:cubicBezTo>
                    <a:pt x="14701" y="14827"/>
                    <a:pt x="14690" y="14864"/>
                    <a:pt x="14680" y="14900"/>
                  </a:cubicBezTo>
                  <a:cubicBezTo>
                    <a:pt x="14669" y="14938"/>
                    <a:pt x="14658" y="14974"/>
                    <a:pt x="14647" y="15012"/>
                  </a:cubicBezTo>
                  <a:cubicBezTo>
                    <a:pt x="14637" y="15047"/>
                    <a:pt x="14627" y="15083"/>
                    <a:pt x="14616" y="15119"/>
                  </a:cubicBezTo>
                  <a:cubicBezTo>
                    <a:pt x="14606" y="15158"/>
                    <a:pt x="14595" y="15198"/>
                    <a:pt x="14584" y="15237"/>
                  </a:cubicBezTo>
                  <a:cubicBezTo>
                    <a:pt x="14574" y="15270"/>
                    <a:pt x="14566" y="15304"/>
                    <a:pt x="14557" y="15337"/>
                  </a:cubicBezTo>
                  <a:lnTo>
                    <a:pt x="14521" y="15471"/>
                  </a:lnTo>
                  <a:cubicBezTo>
                    <a:pt x="14513" y="15495"/>
                    <a:pt x="14507" y="15520"/>
                    <a:pt x="14500" y="15545"/>
                  </a:cubicBezTo>
                  <a:cubicBezTo>
                    <a:pt x="14474" y="15646"/>
                    <a:pt x="14447" y="15749"/>
                    <a:pt x="14419" y="15851"/>
                  </a:cubicBezTo>
                  <a:cubicBezTo>
                    <a:pt x="14417" y="15854"/>
                    <a:pt x="14417" y="15858"/>
                    <a:pt x="14416" y="15861"/>
                  </a:cubicBezTo>
                  <a:cubicBezTo>
                    <a:pt x="14375" y="16014"/>
                    <a:pt x="14335" y="16166"/>
                    <a:pt x="14291" y="16318"/>
                  </a:cubicBezTo>
                  <a:cubicBezTo>
                    <a:pt x="14024" y="17262"/>
                    <a:pt x="13763" y="18288"/>
                    <a:pt x="13543" y="19193"/>
                  </a:cubicBezTo>
                  <a:lnTo>
                    <a:pt x="9365" y="19193"/>
                  </a:lnTo>
                  <a:cubicBezTo>
                    <a:pt x="8641" y="17773"/>
                    <a:pt x="7835" y="15788"/>
                    <a:pt x="7623" y="13670"/>
                  </a:cubicBezTo>
                  <a:cubicBezTo>
                    <a:pt x="7423" y="11686"/>
                    <a:pt x="7418" y="9511"/>
                    <a:pt x="7465" y="7799"/>
                  </a:cubicBezTo>
                  <a:lnTo>
                    <a:pt x="9219" y="7799"/>
                  </a:lnTo>
                  <a:cubicBezTo>
                    <a:pt x="10213" y="7799"/>
                    <a:pt x="10919" y="7020"/>
                    <a:pt x="10919" y="6025"/>
                  </a:cubicBezTo>
                  <a:lnTo>
                    <a:pt x="10919" y="5485"/>
                  </a:lnTo>
                  <a:cubicBezTo>
                    <a:pt x="10919" y="4491"/>
                    <a:pt x="10213" y="3579"/>
                    <a:pt x="9219" y="3579"/>
                  </a:cubicBezTo>
                  <a:lnTo>
                    <a:pt x="7992" y="3579"/>
                  </a:lnTo>
                  <a:cubicBezTo>
                    <a:pt x="8221" y="2795"/>
                    <a:pt x="8588" y="2227"/>
                    <a:pt x="8964" y="1931"/>
                  </a:cubicBezTo>
                  <a:lnTo>
                    <a:pt x="8964" y="3158"/>
                  </a:lnTo>
                  <a:cubicBezTo>
                    <a:pt x="9123" y="3211"/>
                    <a:pt x="9293" y="3242"/>
                    <a:pt x="9470" y="3242"/>
                  </a:cubicBezTo>
                  <a:lnTo>
                    <a:pt x="9538" y="3242"/>
                  </a:lnTo>
                  <a:cubicBezTo>
                    <a:pt x="10415" y="3242"/>
                    <a:pt x="11125" y="2531"/>
                    <a:pt x="11125" y="1655"/>
                  </a:cubicBezTo>
                  <a:lnTo>
                    <a:pt x="11125" y="1587"/>
                  </a:lnTo>
                  <a:cubicBezTo>
                    <a:pt x="11125" y="710"/>
                    <a:pt x="10415" y="0"/>
                    <a:pt x="9538" y="0"/>
                  </a:cubicBezTo>
                  <a:close/>
                </a:path>
              </a:pathLst>
            </a:custGeom>
            <a:solidFill>
              <a:schemeClr val="accent5"/>
            </a:solidFill>
            <a:ln w="1143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3" name="Google Shape;253;p33"/>
            <p:cNvGrpSpPr/>
            <p:nvPr/>
          </p:nvGrpSpPr>
          <p:grpSpPr>
            <a:xfrm>
              <a:off x="4672524" y="850735"/>
              <a:ext cx="1420218" cy="1164496"/>
              <a:chOff x="2644900" y="3762450"/>
              <a:chExt cx="821600" cy="673625"/>
            </a:xfrm>
          </p:grpSpPr>
          <p:sp>
            <p:nvSpPr>
              <p:cNvPr id="254" name="Google Shape;254;p33"/>
              <p:cNvSpPr/>
              <p:nvPr/>
            </p:nvSpPr>
            <p:spPr>
              <a:xfrm>
                <a:off x="3176325" y="3809750"/>
                <a:ext cx="263775" cy="237400"/>
              </a:xfrm>
              <a:custGeom>
                <a:avLst/>
                <a:gdLst/>
                <a:ahLst/>
                <a:cxnLst/>
                <a:rect l="l" t="t" r="r" b="b"/>
                <a:pathLst>
                  <a:path w="10551" h="9496" extrusionOk="0">
                    <a:moveTo>
                      <a:pt x="1" y="0"/>
                    </a:moveTo>
                    <a:lnTo>
                      <a:pt x="1" y="9495"/>
                    </a:lnTo>
                    <a:lnTo>
                      <a:pt x="10551" y="9495"/>
                    </a:lnTo>
                    <a:lnTo>
                      <a:pt x="1055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255;p33"/>
              <p:cNvSpPr/>
              <p:nvPr/>
            </p:nvSpPr>
            <p:spPr>
              <a:xfrm>
                <a:off x="3176325" y="3809750"/>
                <a:ext cx="131925" cy="237400"/>
              </a:xfrm>
              <a:custGeom>
                <a:avLst/>
                <a:gdLst/>
                <a:ahLst/>
                <a:cxnLst/>
                <a:rect l="l" t="t" r="r" b="b"/>
                <a:pathLst>
                  <a:path w="5277" h="9496" extrusionOk="0">
                    <a:moveTo>
                      <a:pt x="1" y="0"/>
                    </a:moveTo>
                    <a:lnTo>
                      <a:pt x="1" y="9495"/>
                    </a:lnTo>
                    <a:lnTo>
                      <a:pt x="5276" y="9495"/>
                    </a:lnTo>
                    <a:lnTo>
                      <a:pt x="527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33"/>
              <p:cNvSpPr/>
              <p:nvPr/>
            </p:nvSpPr>
            <p:spPr>
              <a:xfrm>
                <a:off x="3292400" y="3809750"/>
                <a:ext cx="31675" cy="68575"/>
              </a:xfrm>
              <a:custGeom>
                <a:avLst/>
                <a:gdLst/>
                <a:ahLst/>
                <a:cxnLst/>
                <a:rect l="l" t="t" r="r" b="b"/>
                <a:pathLst>
                  <a:path w="1267" h="2743" extrusionOk="0">
                    <a:moveTo>
                      <a:pt x="0" y="0"/>
                    </a:moveTo>
                    <a:lnTo>
                      <a:pt x="0" y="2743"/>
                    </a:lnTo>
                    <a:lnTo>
                      <a:pt x="1266" y="2743"/>
                    </a:lnTo>
                    <a:lnTo>
                      <a:pt x="126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33"/>
              <p:cNvSpPr/>
              <p:nvPr/>
            </p:nvSpPr>
            <p:spPr>
              <a:xfrm>
                <a:off x="3292400" y="3978550"/>
                <a:ext cx="31675" cy="68600"/>
              </a:xfrm>
              <a:custGeom>
                <a:avLst/>
                <a:gdLst/>
                <a:ahLst/>
                <a:cxnLst/>
                <a:rect l="l" t="t" r="r" b="b"/>
                <a:pathLst>
                  <a:path w="1267" h="2744" extrusionOk="0">
                    <a:moveTo>
                      <a:pt x="0" y="1"/>
                    </a:moveTo>
                    <a:lnTo>
                      <a:pt x="0" y="2743"/>
                    </a:lnTo>
                    <a:lnTo>
                      <a:pt x="1266" y="2743"/>
                    </a:lnTo>
                    <a:lnTo>
                      <a:pt x="126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33"/>
              <p:cNvSpPr/>
              <p:nvPr/>
            </p:nvSpPr>
            <p:spPr>
              <a:xfrm>
                <a:off x="2820775" y="3786725"/>
                <a:ext cx="62700" cy="108400"/>
              </a:xfrm>
              <a:custGeom>
                <a:avLst/>
                <a:gdLst/>
                <a:ahLst/>
                <a:cxnLst/>
                <a:rect l="l" t="t" r="r" b="b"/>
                <a:pathLst>
                  <a:path w="2508" h="4336" extrusionOk="0">
                    <a:moveTo>
                      <a:pt x="2508" y="1"/>
                    </a:moveTo>
                    <a:cubicBezTo>
                      <a:pt x="1149" y="1"/>
                      <a:pt x="1" y="1986"/>
                      <a:pt x="1" y="4336"/>
                    </a:cubicBezTo>
                    <a:lnTo>
                      <a:pt x="721" y="4336"/>
                    </a:lnTo>
                    <a:cubicBezTo>
                      <a:pt x="721" y="2097"/>
                      <a:pt x="1762" y="721"/>
                      <a:pt x="2508" y="721"/>
                    </a:cubicBezTo>
                    <a:lnTo>
                      <a:pt x="250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259;p33"/>
              <p:cNvSpPr/>
              <p:nvPr/>
            </p:nvSpPr>
            <p:spPr>
              <a:xfrm>
                <a:off x="2868975" y="3762450"/>
                <a:ext cx="54075" cy="81075"/>
              </a:xfrm>
              <a:custGeom>
                <a:avLst/>
                <a:gdLst/>
                <a:ahLst/>
                <a:cxnLst/>
                <a:rect l="l" t="t" r="r" b="b"/>
                <a:pathLst>
                  <a:path w="2163" h="3243" extrusionOk="0">
                    <a:moveTo>
                      <a:pt x="507" y="1"/>
                    </a:moveTo>
                    <a:cubicBezTo>
                      <a:pt x="330" y="1"/>
                      <a:pt x="160" y="31"/>
                      <a:pt x="1" y="85"/>
                    </a:cubicBezTo>
                    <a:lnTo>
                      <a:pt x="1" y="3160"/>
                    </a:lnTo>
                    <a:cubicBezTo>
                      <a:pt x="160" y="3213"/>
                      <a:pt x="330" y="3243"/>
                      <a:pt x="507" y="3243"/>
                    </a:cubicBezTo>
                    <a:lnTo>
                      <a:pt x="576" y="3243"/>
                    </a:lnTo>
                    <a:cubicBezTo>
                      <a:pt x="1451" y="3243"/>
                      <a:pt x="2162" y="2533"/>
                      <a:pt x="2162" y="1656"/>
                    </a:cubicBezTo>
                    <a:lnTo>
                      <a:pt x="2162" y="1587"/>
                    </a:lnTo>
                    <a:cubicBezTo>
                      <a:pt x="2162" y="712"/>
                      <a:pt x="1451" y="1"/>
                      <a:pt x="57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260;p33"/>
              <p:cNvSpPr/>
              <p:nvPr/>
            </p:nvSpPr>
            <p:spPr>
              <a:xfrm>
                <a:off x="2970725" y="4044950"/>
                <a:ext cx="336575" cy="252200"/>
              </a:xfrm>
              <a:custGeom>
                <a:avLst/>
                <a:gdLst/>
                <a:ahLst/>
                <a:cxnLst/>
                <a:rect l="l" t="t" r="r" b="b"/>
                <a:pathLst>
                  <a:path w="13463" h="10088" extrusionOk="0">
                    <a:moveTo>
                      <a:pt x="7098" y="0"/>
                    </a:moveTo>
                    <a:cubicBezTo>
                      <a:pt x="2175" y="0"/>
                      <a:pt x="1948" y="2583"/>
                      <a:pt x="1259" y="5020"/>
                    </a:cubicBezTo>
                    <a:cubicBezTo>
                      <a:pt x="713" y="6947"/>
                      <a:pt x="193" y="9220"/>
                      <a:pt x="0" y="10087"/>
                    </a:cubicBezTo>
                    <a:lnTo>
                      <a:pt x="11173" y="10087"/>
                    </a:lnTo>
                    <a:cubicBezTo>
                      <a:pt x="11648" y="9019"/>
                      <a:pt x="12261" y="7500"/>
                      <a:pt x="12682" y="5945"/>
                    </a:cubicBezTo>
                    <a:cubicBezTo>
                      <a:pt x="13463" y="3062"/>
                      <a:pt x="13043" y="0"/>
                      <a:pt x="1304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33"/>
              <p:cNvSpPr/>
              <p:nvPr/>
            </p:nvSpPr>
            <p:spPr>
              <a:xfrm>
                <a:off x="3186900" y="4047125"/>
                <a:ext cx="279600" cy="31675"/>
              </a:xfrm>
              <a:custGeom>
                <a:avLst/>
                <a:gdLst/>
                <a:ahLst/>
                <a:cxnLst/>
                <a:rect l="l" t="t" r="r" b="b"/>
                <a:pathLst>
                  <a:path w="11184" h="1267" extrusionOk="0">
                    <a:moveTo>
                      <a:pt x="0" y="0"/>
                    </a:moveTo>
                    <a:lnTo>
                      <a:pt x="0" y="1266"/>
                    </a:lnTo>
                    <a:lnTo>
                      <a:pt x="11183" y="1266"/>
                    </a:lnTo>
                    <a:lnTo>
                      <a:pt x="1118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33"/>
              <p:cNvSpPr/>
              <p:nvPr/>
            </p:nvSpPr>
            <p:spPr>
              <a:xfrm>
                <a:off x="3004875" y="4044950"/>
                <a:ext cx="291950" cy="116025"/>
              </a:xfrm>
              <a:custGeom>
                <a:avLst/>
                <a:gdLst/>
                <a:ahLst/>
                <a:cxnLst/>
                <a:rect l="l" t="t" r="r" b="b"/>
                <a:pathLst>
                  <a:path w="11678" h="4641" extrusionOk="0">
                    <a:moveTo>
                      <a:pt x="5732" y="0"/>
                    </a:moveTo>
                    <a:cubicBezTo>
                      <a:pt x="1076" y="0"/>
                      <a:pt x="620" y="2311"/>
                      <a:pt x="0" y="4624"/>
                    </a:cubicBezTo>
                    <a:cubicBezTo>
                      <a:pt x="0" y="4624"/>
                      <a:pt x="281" y="4640"/>
                      <a:pt x="760" y="4640"/>
                    </a:cubicBezTo>
                    <a:cubicBezTo>
                      <a:pt x="2135" y="4640"/>
                      <a:pt x="5149" y="4508"/>
                      <a:pt x="7894" y="3490"/>
                    </a:cubicBezTo>
                    <a:cubicBezTo>
                      <a:pt x="11528" y="2144"/>
                      <a:pt x="11677" y="0"/>
                      <a:pt x="1167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263;p33"/>
              <p:cNvSpPr/>
              <p:nvPr/>
            </p:nvSpPr>
            <p:spPr>
              <a:xfrm>
                <a:off x="2680500" y="3880075"/>
                <a:ext cx="230350" cy="415825"/>
              </a:xfrm>
              <a:custGeom>
                <a:avLst/>
                <a:gdLst/>
                <a:ahLst/>
                <a:cxnLst/>
                <a:rect l="l" t="t" r="r" b="b"/>
                <a:pathLst>
                  <a:path w="9214" h="16633" extrusionOk="0">
                    <a:moveTo>
                      <a:pt x="6198" y="1"/>
                    </a:moveTo>
                    <a:lnTo>
                      <a:pt x="6198" y="1"/>
                    </a:lnTo>
                    <a:cubicBezTo>
                      <a:pt x="0" y="2643"/>
                      <a:pt x="1748" y="13931"/>
                      <a:pt x="1748" y="13931"/>
                    </a:cubicBezTo>
                    <a:lnTo>
                      <a:pt x="9214" y="16633"/>
                    </a:lnTo>
                    <a:cubicBezTo>
                      <a:pt x="9214" y="16633"/>
                      <a:pt x="6608" y="13044"/>
                      <a:pt x="6198" y="8967"/>
                    </a:cubicBezTo>
                    <a:cubicBezTo>
                      <a:pt x="5789" y="4889"/>
                      <a:pt x="6198" y="1"/>
                      <a:pt x="619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" name="Google Shape;264;p33"/>
              <p:cNvSpPr/>
              <p:nvPr/>
            </p:nvSpPr>
            <p:spPr>
              <a:xfrm>
                <a:off x="2679875" y="3883025"/>
                <a:ext cx="150575" cy="372300"/>
              </a:xfrm>
              <a:custGeom>
                <a:avLst/>
                <a:gdLst/>
                <a:ahLst/>
                <a:cxnLst/>
                <a:rect l="l" t="t" r="r" b="b"/>
                <a:pathLst>
                  <a:path w="6023" h="14892" extrusionOk="0">
                    <a:moveTo>
                      <a:pt x="6023" y="1"/>
                    </a:moveTo>
                    <a:lnTo>
                      <a:pt x="6023" y="1"/>
                    </a:lnTo>
                    <a:cubicBezTo>
                      <a:pt x="1" y="2758"/>
                      <a:pt x="1721" y="13862"/>
                      <a:pt x="1721" y="13862"/>
                    </a:cubicBezTo>
                    <a:lnTo>
                      <a:pt x="4565" y="14892"/>
                    </a:lnTo>
                    <a:cubicBezTo>
                      <a:pt x="4542" y="14738"/>
                      <a:pt x="4519" y="14584"/>
                      <a:pt x="4498" y="14434"/>
                    </a:cubicBezTo>
                    <a:cubicBezTo>
                      <a:pt x="4234" y="12570"/>
                      <a:pt x="4085" y="10703"/>
                      <a:pt x="4176" y="8819"/>
                    </a:cubicBezTo>
                    <a:cubicBezTo>
                      <a:pt x="4321" y="5854"/>
                      <a:pt x="4972" y="2820"/>
                      <a:pt x="602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265;p33"/>
              <p:cNvSpPr/>
              <p:nvPr/>
            </p:nvSpPr>
            <p:spPr>
              <a:xfrm>
                <a:off x="2812350" y="4242300"/>
                <a:ext cx="480075" cy="94975"/>
              </a:xfrm>
              <a:custGeom>
                <a:avLst/>
                <a:gdLst/>
                <a:ahLst/>
                <a:cxnLst/>
                <a:rect l="l" t="t" r="r" b="b"/>
                <a:pathLst>
                  <a:path w="19203" h="3799" extrusionOk="0">
                    <a:moveTo>
                      <a:pt x="1" y="1"/>
                    </a:moveTo>
                    <a:lnTo>
                      <a:pt x="1" y="3799"/>
                    </a:lnTo>
                    <a:lnTo>
                      <a:pt x="19202" y="3799"/>
                    </a:lnTo>
                    <a:lnTo>
                      <a:pt x="1893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33"/>
              <p:cNvSpPr/>
              <p:nvPr/>
            </p:nvSpPr>
            <p:spPr>
              <a:xfrm>
                <a:off x="2681650" y="4239650"/>
                <a:ext cx="196400" cy="196425"/>
              </a:xfrm>
              <a:custGeom>
                <a:avLst/>
                <a:gdLst/>
                <a:ahLst/>
                <a:cxnLst/>
                <a:rect l="l" t="t" r="r" b="b"/>
                <a:pathLst>
                  <a:path w="7856" h="7857" extrusionOk="0">
                    <a:moveTo>
                      <a:pt x="3928" y="1"/>
                    </a:moveTo>
                    <a:cubicBezTo>
                      <a:pt x="1759" y="1"/>
                      <a:pt x="1" y="1759"/>
                      <a:pt x="1" y="3930"/>
                    </a:cubicBezTo>
                    <a:cubicBezTo>
                      <a:pt x="1" y="6099"/>
                      <a:pt x="1759" y="7857"/>
                      <a:pt x="3928" y="7857"/>
                    </a:cubicBezTo>
                    <a:cubicBezTo>
                      <a:pt x="6097" y="7857"/>
                      <a:pt x="7855" y="6099"/>
                      <a:pt x="7855" y="3930"/>
                    </a:cubicBezTo>
                    <a:cubicBezTo>
                      <a:pt x="7855" y="1759"/>
                      <a:pt x="6097" y="1"/>
                      <a:pt x="39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33"/>
              <p:cNvSpPr/>
              <p:nvPr/>
            </p:nvSpPr>
            <p:spPr>
              <a:xfrm>
                <a:off x="2724200" y="4282225"/>
                <a:ext cx="111275" cy="111275"/>
              </a:xfrm>
              <a:custGeom>
                <a:avLst/>
                <a:gdLst/>
                <a:ahLst/>
                <a:cxnLst/>
                <a:rect l="l" t="t" r="r" b="b"/>
                <a:pathLst>
                  <a:path w="4451" h="4451" extrusionOk="0">
                    <a:moveTo>
                      <a:pt x="2226" y="1"/>
                    </a:moveTo>
                    <a:cubicBezTo>
                      <a:pt x="998" y="1"/>
                      <a:pt x="0" y="997"/>
                      <a:pt x="0" y="2227"/>
                    </a:cubicBezTo>
                    <a:cubicBezTo>
                      <a:pt x="0" y="3455"/>
                      <a:pt x="998" y="4451"/>
                      <a:pt x="2226" y="4451"/>
                    </a:cubicBezTo>
                    <a:cubicBezTo>
                      <a:pt x="3454" y="4451"/>
                      <a:pt x="4450" y="3455"/>
                      <a:pt x="4450" y="2227"/>
                    </a:cubicBezTo>
                    <a:cubicBezTo>
                      <a:pt x="4450" y="997"/>
                      <a:pt x="3454" y="1"/>
                      <a:pt x="222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268;p33"/>
              <p:cNvSpPr/>
              <p:nvPr/>
            </p:nvSpPr>
            <p:spPr>
              <a:xfrm>
                <a:off x="2740600" y="4298600"/>
                <a:ext cx="78500" cy="78525"/>
              </a:xfrm>
              <a:custGeom>
                <a:avLst/>
                <a:gdLst/>
                <a:ahLst/>
                <a:cxnLst/>
                <a:rect l="l" t="t" r="r" b="b"/>
                <a:pathLst>
                  <a:path w="3140" h="3141" extrusionOk="0">
                    <a:moveTo>
                      <a:pt x="1570" y="1"/>
                    </a:moveTo>
                    <a:cubicBezTo>
                      <a:pt x="703" y="1"/>
                      <a:pt x="1" y="703"/>
                      <a:pt x="1" y="1572"/>
                    </a:cubicBezTo>
                    <a:cubicBezTo>
                      <a:pt x="1" y="2437"/>
                      <a:pt x="703" y="3141"/>
                      <a:pt x="1570" y="3141"/>
                    </a:cubicBezTo>
                    <a:cubicBezTo>
                      <a:pt x="2437" y="3141"/>
                      <a:pt x="3139" y="2438"/>
                      <a:pt x="3139" y="1572"/>
                    </a:cubicBezTo>
                    <a:cubicBezTo>
                      <a:pt x="3139" y="703"/>
                      <a:pt x="2437" y="1"/>
                      <a:pt x="157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269;p33"/>
              <p:cNvSpPr/>
              <p:nvPr/>
            </p:nvSpPr>
            <p:spPr>
              <a:xfrm>
                <a:off x="2644900" y="4205475"/>
                <a:ext cx="267225" cy="132200"/>
              </a:xfrm>
              <a:custGeom>
                <a:avLst/>
                <a:gdLst/>
                <a:ahLst/>
                <a:cxnLst/>
                <a:rect l="l" t="t" r="r" b="b"/>
                <a:pathLst>
                  <a:path w="10689" h="5288" extrusionOk="0">
                    <a:moveTo>
                      <a:pt x="5344" y="0"/>
                    </a:moveTo>
                    <a:cubicBezTo>
                      <a:pt x="2412" y="0"/>
                      <a:pt x="31" y="2362"/>
                      <a:pt x="0" y="5288"/>
                    </a:cubicBezTo>
                    <a:lnTo>
                      <a:pt x="10688" y="5288"/>
                    </a:lnTo>
                    <a:cubicBezTo>
                      <a:pt x="10658" y="2362"/>
                      <a:pt x="8277" y="0"/>
                      <a:pt x="534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270;p33"/>
              <p:cNvSpPr/>
              <p:nvPr/>
            </p:nvSpPr>
            <p:spPr>
              <a:xfrm>
                <a:off x="3100425" y="4239650"/>
                <a:ext cx="196425" cy="196425"/>
              </a:xfrm>
              <a:custGeom>
                <a:avLst/>
                <a:gdLst/>
                <a:ahLst/>
                <a:cxnLst/>
                <a:rect l="l" t="t" r="r" b="b"/>
                <a:pathLst>
                  <a:path w="7857" h="7857" extrusionOk="0">
                    <a:moveTo>
                      <a:pt x="3928" y="1"/>
                    </a:moveTo>
                    <a:cubicBezTo>
                      <a:pt x="1759" y="1"/>
                      <a:pt x="1" y="1759"/>
                      <a:pt x="1" y="3930"/>
                    </a:cubicBezTo>
                    <a:cubicBezTo>
                      <a:pt x="1" y="6099"/>
                      <a:pt x="1759" y="7857"/>
                      <a:pt x="3928" y="7857"/>
                    </a:cubicBezTo>
                    <a:cubicBezTo>
                      <a:pt x="6097" y="7857"/>
                      <a:pt x="7857" y="6099"/>
                      <a:pt x="7857" y="3930"/>
                    </a:cubicBezTo>
                    <a:cubicBezTo>
                      <a:pt x="7857" y="1759"/>
                      <a:pt x="6098" y="1"/>
                      <a:pt x="39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" name="Google Shape;271;p33"/>
              <p:cNvSpPr/>
              <p:nvPr/>
            </p:nvSpPr>
            <p:spPr>
              <a:xfrm>
                <a:off x="3143000" y="4282225"/>
                <a:ext cx="111250" cy="111275"/>
              </a:xfrm>
              <a:custGeom>
                <a:avLst/>
                <a:gdLst/>
                <a:ahLst/>
                <a:cxnLst/>
                <a:rect l="l" t="t" r="r" b="b"/>
                <a:pathLst>
                  <a:path w="4450" h="4451" extrusionOk="0">
                    <a:moveTo>
                      <a:pt x="2225" y="1"/>
                    </a:moveTo>
                    <a:cubicBezTo>
                      <a:pt x="997" y="1"/>
                      <a:pt x="1" y="997"/>
                      <a:pt x="1" y="2227"/>
                    </a:cubicBezTo>
                    <a:cubicBezTo>
                      <a:pt x="1" y="3455"/>
                      <a:pt x="997" y="4451"/>
                      <a:pt x="2225" y="4451"/>
                    </a:cubicBezTo>
                    <a:cubicBezTo>
                      <a:pt x="3453" y="4451"/>
                      <a:pt x="4449" y="3455"/>
                      <a:pt x="4449" y="2227"/>
                    </a:cubicBezTo>
                    <a:cubicBezTo>
                      <a:pt x="4449" y="997"/>
                      <a:pt x="3453" y="1"/>
                      <a:pt x="222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" name="Google Shape;272;p33"/>
              <p:cNvSpPr/>
              <p:nvPr/>
            </p:nvSpPr>
            <p:spPr>
              <a:xfrm>
                <a:off x="3159375" y="4298600"/>
                <a:ext cx="78525" cy="78525"/>
              </a:xfrm>
              <a:custGeom>
                <a:avLst/>
                <a:gdLst/>
                <a:ahLst/>
                <a:cxnLst/>
                <a:rect l="l" t="t" r="r" b="b"/>
                <a:pathLst>
                  <a:path w="3141" h="3141" extrusionOk="0">
                    <a:moveTo>
                      <a:pt x="1570" y="1"/>
                    </a:moveTo>
                    <a:cubicBezTo>
                      <a:pt x="703" y="1"/>
                      <a:pt x="1" y="703"/>
                      <a:pt x="1" y="1572"/>
                    </a:cubicBezTo>
                    <a:cubicBezTo>
                      <a:pt x="1" y="2437"/>
                      <a:pt x="703" y="3141"/>
                      <a:pt x="1570" y="3141"/>
                    </a:cubicBezTo>
                    <a:cubicBezTo>
                      <a:pt x="2437" y="3141"/>
                      <a:pt x="3141" y="2438"/>
                      <a:pt x="3141" y="1572"/>
                    </a:cubicBezTo>
                    <a:cubicBezTo>
                      <a:pt x="3141" y="703"/>
                      <a:pt x="2437" y="1"/>
                      <a:pt x="157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273;p33"/>
              <p:cNvSpPr/>
              <p:nvPr/>
            </p:nvSpPr>
            <p:spPr>
              <a:xfrm>
                <a:off x="3064100" y="4205475"/>
                <a:ext cx="267225" cy="132200"/>
              </a:xfrm>
              <a:custGeom>
                <a:avLst/>
                <a:gdLst/>
                <a:ahLst/>
                <a:cxnLst/>
                <a:rect l="l" t="t" r="r" b="b"/>
                <a:pathLst>
                  <a:path w="10689" h="5288" extrusionOk="0">
                    <a:moveTo>
                      <a:pt x="5345" y="0"/>
                    </a:moveTo>
                    <a:cubicBezTo>
                      <a:pt x="2412" y="0"/>
                      <a:pt x="31" y="2362"/>
                      <a:pt x="1" y="5288"/>
                    </a:cubicBezTo>
                    <a:lnTo>
                      <a:pt x="10689" y="5288"/>
                    </a:lnTo>
                    <a:cubicBezTo>
                      <a:pt x="10658" y="2362"/>
                      <a:pt x="8277" y="0"/>
                      <a:pt x="534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" name="Google Shape;274;p33"/>
              <p:cNvSpPr/>
              <p:nvPr/>
            </p:nvSpPr>
            <p:spPr>
              <a:xfrm>
                <a:off x="2738500" y="3851950"/>
                <a:ext cx="179400" cy="105550"/>
              </a:xfrm>
              <a:custGeom>
                <a:avLst/>
                <a:gdLst/>
                <a:ahLst/>
                <a:cxnLst/>
                <a:rect l="l" t="t" r="r" b="b"/>
                <a:pathLst>
                  <a:path w="7176" h="4222" extrusionOk="0">
                    <a:moveTo>
                      <a:pt x="1872" y="1"/>
                    </a:moveTo>
                    <a:cubicBezTo>
                      <a:pt x="877" y="1"/>
                      <a:pt x="0" y="913"/>
                      <a:pt x="0" y="1907"/>
                    </a:cubicBezTo>
                    <a:lnTo>
                      <a:pt x="0" y="2447"/>
                    </a:lnTo>
                    <a:cubicBezTo>
                      <a:pt x="0" y="3442"/>
                      <a:pt x="877" y="4221"/>
                      <a:pt x="1872" y="4221"/>
                    </a:cubicBezTo>
                    <a:lnTo>
                      <a:pt x="5475" y="4221"/>
                    </a:lnTo>
                    <a:cubicBezTo>
                      <a:pt x="6470" y="4221"/>
                      <a:pt x="7175" y="3442"/>
                      <a:pt x="7175" y="2447"/>
                    </a:cubicBezTo>
                    <a:lnTo>
                      <a:pt x="7175" y="1907"/>
                    </a:lnTo>
                    <a:cubicBezTo>
                      <a:pt x="7175" y="913"/>
                      <a:pt x="6470" y="1"/>
                      <a:pt x="54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275;p33"/>
              <p:cNvSpPr/>
              <p:nvPr/>
            </p:nvSpPr>
            <p:spPr>
              <a:xfrm>
                <a:off x="2738375" y="3852975"/>
                <a:ext cx="40550" cy="92000"/>
              </a:xfrm>
              <a:custGeom>
                <a:avLst/>
                <a:gdLst/>
                <a:ahLst/>
                <a:cxnLst/>
                <a:rect l="l" t="t" r="r" b="b"/>
                <a:pathLst>
                  <a:path w="1622" h="3680" extrusionOk="0">
                    <a:moveTo>
                      <a:pt x="1511" y="0"/>
                    </a:moveTo>
                    <a:cubicBezTo>
                      <a:pt x="633" y="121"/>
                      <a:pt x="1" y="1004"/>
                      <a:pt x="1" y="1915"/>
                    </a:cubicBezTo>
                    <a:lnTo>
                      <a:pt x="1" y="2455"/>
                    </a:lnTo>
                    <a:cubicBezTo>
                      <a:pt x="1" y="2962"/>
                      <a:pt x="248" y="3353"/>
                      <a:pt x="583" y="3679"/>
                    </a:cubicBezTo>
                    <a:cubicBezTo>
                      <a:pt x="669" y="3528"/>
                      <a:pt x="717" y="3441"/>
                      <a:pt x="797" y="3287"/>
                    </a:cubicBezTo>
                    <a:cubicBezTo>
                      <a:pt x="1101" y="2699"/>
                      <a:pt x="1112" y="2747"/>
                      <a:pt x="1305" y="2122"/>
                    </a:cubicBezTo>
                    <a:cubicBezTo>
                      <a:pt x="1422" y="1741"/>
                      <a:pt x="1547" y="1355"/>
                      <a:pt x="1617" y="963"/>
                    </a:cubicBezTo>
                    <a:lnTo>
                      <a:pt x="1617" y="963"/>
                    </a:lnTo>
                    <a:cubicBezTo>
                      <a:pt x="1616" y="967"/>
                      <a:pt x="1614" y="968"/>
                      <a:pt x="1613" y="968"/>
                    </a:cubicBezTo>
                    <a:cubicBezTo>
                      <a:pt x="1600" y="968"/>
                      <a:pt x="1616" y="666"/>
                      <a:pt x="1621" y="497"/>
                    </a:cubicBezTo>
                    <a:cubicBezTo>
                      <a:pt x="1605" y="424"/>
                      <a:pt x="1521" y="44"/>
                      <a:pt x="151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" name="Google Shape;276;p33"/>
              <p:cNvSpPr/>
              <p:nvPr/>
            </p:nvSpPr>
            <p:spPr>
              <a:xfrm>
                <a:off x="2822775" y="3868250"/>
                <a:ext cx="76400" cy="76400"/>
              </a:xfrm>
              <a:custGeom>
                <a:avLst/>
                <a:gdLst/>
                <a:ahLst/>
                <a:cxnLst/>
                <a:rect l="l" t="t" r="r" b="b"/>
                <a:pathLst>
                  <a:path w="3056" h="3056" extrusionOk="0">
                    <a:moveTo>
                      <a:pt x="1528" y="1"/>
                    </a:moveTo>
                    <a:cubicBezTo>
                      <a:pt x="684" y="1"/>
                      <a:pt x="0" y="684"/>
                      <a:pt x="0" y="1528"/>
                    </a:cubicBezTo>
                    <a:cubicBezTo>
                      <a:pt x="0" y="2371"/>
                      <a:pt x="684" y="3055"/>
                      <a:pt x="1528" y="3055"/>
                    </a:cubicBezTo>
                    <a:cubicBezTo>
                      <a:pt x="2371" y="3055"/>
                      <a:pt x="3055" y="2371"/>
                      <a:pt x="3055" y="1528"/>
                    </a:cubicBezTo>
                    <a:cubicBezTo>
                      <a:pt x="3055" y="684"/>
                      <a:pt x="2371" y="1"/>
                      <a:pt x="15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" name="Google Shape;277;p33"/>
              <p:cNvSpPr/>
              <p:nvPr/>
            </p:nvSpPr>
            <p:spPr>
              <a:xfrm>
                <a:off x="2843800" y="3889275"/>
                <a:ext cx="34350" cy="34350"/>
              </a:xfrm>
              <a:custGeom>
                <a:avLst/>
                <a:gdLst/>
                <a:ahLst/>
                <a:cxnLst/>
                <a:rect l="l" t="t" r="r" b="b"/>
                <a:pathLst>
                  <a:path w="1374" h="1374" extrusionOk="0">
                    <a:moveTo>
                      <a:pt x="687" y="0"/>
                    </a:moveTo>
                    <a:cubicBezTo>
                      <a:pt x="308" y="0"/>
                      <a:pt x="0" y="308"/>
                      <a:pt x="0" y="687"/>
                    </a:cubicBezTo>
                    <a:cubicBezTo>
                      <a:pt x="0" y="1067"/>
                      <a:pt x="306" y="1374"/>
                      <a:pt x="687" y="1374"/>
                    </a:cubicBezTo>
                    <a:cubicBezTo>
                      <a:pt x="1066" y="1374"/>
                      <a:pt x="1373" y="1067"/>
                      <a:pt x="1373" y="687"/>
                    </a:cubicBezTo>
                    <a:cubicBezTo>
                      <a:pt x="1373" y="308"/>
                      <a:pt x="1066" y="0"/>
                      <a:pt x="68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0" name="Google Shape;208;p32">
            <a:extLst>
              <a:ext uri="{FF2B5EF4-FFF2-40B4-BE49-F238E27FC236}">
                <a16:creationId xmlns:a16="http://schemas.microsoft.com/office/drawing/2014/main" id="{C8845561-9CD2-4D87-B73A-6E6358746EE5}"/>
              </a:ext>
            </a:extLst>
          </p:cNvPr>
          <p:cNvSpPr txBox="1">
            <a:spLocks/>
          </p:cNvSpPr>
          <p:nvPr/>
        </p:nvSpPr>
        <p:spPr>
          <a:xfrm>
            <a:off x="5580709" y="2132625"/>
            <a:ext cx="2393700" cy="60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/>
          </a:p>
        </p:txBody>
      </p:sp>
      <p:sp>
        <p:nvSpPr>
          <p:cNvPr id="61" name="Google Shape;209;p32">
            <a:extLst>
              <a:ext uri="{FF2B5EF4-FFF2-40B4-BE49-F238E27FC236}">
                <a16:creationId xmlns:a16="http://schemas.microsoft.com/office/drawing/2014/main" id="{4D8E9902-F57E-4BB6-844E-C26F8BC9A743}"/>
              </a:ext>
            </a:extLst>
          </p:cNvPr>
          <p:cNvSpPr txBox="1">
            <a:spLocks/>
          </p:cNvSpPr>
          <p:nvPr/>
        </p:nvSpPr>
        <p:spPr>
          <a:xfrm>
            <a:off x="5580716" y="1709925"/>
            <a:ext cx="2393700" cy="57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94195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35"/>
          <p:cNvSpPr txBox="1">
            <a:spLocks noGrp="1"/>
          </p:cNvSpPr>
          <p:nvPr>
            <p:ph type="title"/>
          </p:nvPr>
        </p:nvSpPr>
        <p:spPr>
          <a:xfrm>
            <a:off x="167298" y="176890"/>
            <a:ext cx="7359566" cy="71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What We Set Out to</a:t>
            </a:r>
            <a:r>
              <a:rPr lang="en" dirty="0"/>
              <a:t> </a:t>
            </a:r>
            <a:r>
              <a:rPr lang="en-US" dirty="0"/>
              <a:t>Achieve?</a:t>
            </a:r>
            <a:br>
              <a:rPr lang="en-US" dirty="0"/>
            </a:br>
            <a:endParaRPr dirty="0">
              <a:solidFill>
                <a:schemeClr val="lt2"/>
              </a:solidFill>
            </a:endParaRPr>
          </a:p>
        </p:txBody>
      </p:sp>
      <p:sp>
        <p:nvSpPr>
          <p:cNvPr id="327" name="Google Shape;327;p35"/>
          <p:cNvSpPr txBox="1">
            <a:spLocks noGrp="1"/>
          </p:cNvSpPr>
          <p:nvPr>
            <p:ph type="body" idx="1"/>
          </p:nvPr>
        </p:nvSpPr>
        <p:spPr>
          <a:xfrm>
            <a:off x="167298" y="971268"/>
            <a:ext cx="7752971" cy="20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>
              <a:buNone/>
            </a:pPr>
            <a:r>
              <a:rPr lang="en-US" dirty="0"/>
              <a:t>"We didn’t just want to crunch numbers. We wanted to uncover patterns and solve real problems.“</a:t>
            </a:r>
          </a:p>
          <a:p>
            <a:pPr marL="139700" indent="0">
              <a:buNone/>
            </a:pPr>
            <a:endParaRPr lang="en-US" dirty="0"/>
          </a:p>
          <a:p>
            <a:pPr marL="139700" indent="0">
              <a:buNone/>
            </a:pPr>
            <a:endParaRPr lang="en-US" dirty="0"/>
          </a:p>
          <a:p>
            <a:r>
              <a:rPr lang="en-US" dirty="0"/>
              <a:t>Optimize inventory without overstocking</a:t>
            </a:r>
          </a:p>
          <a:p>
            <a:r>
              <a:rPr lang="en-US" dirty="0"/>
              <a:t>Reduce lead times, Costs,  and delays</a:t>
            </a:r>
          </a:p>
          <a:p>
            <a:r>
              <a:rPr lang="en-US" dirty="0"/>
              <a:t>Identify inefficiencies</a:t>
            </a:r>
          </a:p>
          <a:p>
            <a:r>
              <a:rPr lang="en-US" dirty="0"/>
              <a:t>Enhance supplier performance tracking</a:t>
            </a:r>
          </a:p>
          <a:p>
            <a:r>
              <a:rPr lang="en-US" dirty="0"/>
              <a:t>Improve supplier performance</a:t>
            </a:r>
          </a:p>
          <a:p>
            <a:r>
              <a:rPr lang="en-US" dirty="0"/>
              <a:t>Target Customer Segments</a:t>
            </a:r>
          </a:p>
          <a:p>
            <a:r>
              <a:rPr lang="en-US" dirty="0"/>
              <a:t> Detect and correct data inconsistencies</a:t>
            </a:r>
          </a:p>
          <a:p>
            <a:r>
              <a:rPr lang="en-US" dirty="0"/>
              <a:t>Enable data-driven recommendations</a:t>
            </a:r>
          </a:p>
          <a:p>
            <a:endParaRPr lang="en-US" dirty="0"/>
          </a:p>
        </p:txBody>
      </p:sp>
      <p:grpSp>
        <p:nvGrpSpPr>
          <p:cNvPr id="328" name="Google Shape;328;p35"/>
          <p:cNvGrpSpPr/>
          <p:nvPr/>
        </p:nvGrpSpPr>
        <p:grpSpPr>
          <a:xfrm>
            <a:off x="4488254" y="1925370"/>
            <a:ext cx="1411894" cy="1544198"/>
            <a:chOff x="6468100" y="2425100"/>
            <a:chExt cx="1411894" cy="1544198"/>
          </a:xfrm>
        </p:grpSpPr>
        <p:sp>
          <p:nvSpPr>
            <p:cNvPr id="329" name="Google Shape;329;p35"/>
            <p:cNvSpPr/>
            <p:nvPr/>
          </p:nvSpPr>
          <p:spPr>
            <a:xfrm>
              <a:off x="6468100" y="2425100"/>
              <a:ext cx="1411828" cy="1543931"/>
            </a:xfrm>
            <a:custGeom>
              <a:avLst/>
              <a:gdLst/>
              <a:ahLst/>
              <a:cxnLst/>
              <a:rect l="l" t="t" r="r" b="b"/>
              <a:pathLst>
                <a:path w="28407" h="31065" extrusionOk="0">
                  <a:moveTo>
                    <a:pt x="9916" y="17326"/>
                  </a:moveTo>
                  <a:cubicBezTo>
                    <a:pt x="9963" y="17474"/>
                    <a:pt x="10008" y="17622"/>
                    <a:pt x="10054" y="17770"/>
                  </a:cubicBezTo>
                  <a:cubicBezTo>
                    <a:pt x="10589" y="19494"/>
                    <a:pt x="11130" y="21250"/>
                    <a:pt x="11661" y="23010"/>
                  </a:cubicBezTo>
                  <a:cubicBezTo>
                    <a:pt x="11582" y="23006"/>
                    <a:pt x="11503" y="22998"/>
                    <a:pt x="11423" y="22998"/>
                  </a:cubicBezTo>
                  <a:cubicBezTo>
                    <a:pt x="10891" y="22998"/>
                    <a:pt x="10382" y="23104"/>
                    <a:pt x="9916" y="23292"/>
                  </a:cubicBezTo>
                  <a:lnTo>
                    <a:pt x="9916" y="17326"/>
                  </a:lnTo>
                  <a:close/>
                  <a:moveTo>
                    <a:pt x="3309" y="1"/>
                  </a:moveTo>
                  <a:cubicBezTo>
                    <a:pt x="2560" y="1"/>
                    <a:pt x="1733" y="149"/>
                    <a:pt x="821" y="445"/>
                  </a:cubicBezTo>
                  <a:cubicBezTo>
                    <a:pt x="291" y="617"/>
                    <a:pt x="0" y="1187"/>
                    <a:pt x="173" y="1716"/>
                  </a:cubicBezTo>
                  <a:cubicBezTo>
                    <a:pt x="312" y="2143"/>
                    <a:pt x="708" y="2414"/>
                    <a:pt x="1133" y="2414"/>
                  </a:cubicBezTo>
                  <a:cubicBezTo>
                    <a:pt x="1237" y="2414"/>
                    <a:pt x="1342" y="2398"/>
                    <a:pt x="1445" y="2364"/>
                  </a:cubicBezTo>
                  <a:cubicBezTo>
                    <a:pt x="2153" y="2134"/>
                    <a:pt x="2768" y="2019"/>
                    <a:pt x="3298" y="2019"/>
                  </a:cubicBezTo>
                  <a:cubicBezTo>
                    <a:pt x="3789" y="2019"/>
                    <a:pt x="4207" y="2118"/>
                    <a:pt x="4559" y="2315"/>
                  </a:cubicBezTo>
                  <a:cubicBezTo>
                    <a:pt x="5379" y="2773"/>
                    <a:pt x="5967" y="3845"/>
                    <a:pt x="6409" y="5687"/>
                  </a:cubicBezTo>
                  <a:cubicBezTo>
                    <a:pt x="6442" y="5825"/>
                    <a:pt x="6505" y="5948"/>
                    <a:pt x="6586" y="6054"/>
                  </a:cubicBezTo>
                  <a:cubicBezTo>
                    <a:pt x="7178" y="8255"/>
                    <a:pt x="7821" y="10461"/>
                    <a:pt x="8482" y="12650"/>
                  </a:cubicBezTo>
                  <a:cubicBezTo>
                    <a:pt x="8456" y="12724"/>
                    <a:pt x="8438" y="12804"/>
                    <a:pt x="8438" y="12887"/>
                  </a:cubicBezTo>
                  <a:lnTo>
                    <a:pt x="8438" y="24325"/>
                  </a:lnTo>
                  <a:cubicBezTo>
                    <a:pt x="7789" y="25041"/>
                    <a:pt x="7390" y="25989"/>
                    <a:pt x="7390" y="27032"/>
                  </a:cubicBezTo>
                  <a:cubicBezTo>
                    <a:pt x="7390" y="29259"/>
                    <a:pt x="9196" y="31065"/>
                    <a:pt x="11423" y="31065"/>
                  </a:cubicBezTo>
                  <a:cubicBezTo>
                    <a:pt x="13650" y="31065"/>
                    <a:pt x="15456" y="29259"/>
                    <a:pt x="15456" y="27032"/>
                  </a:cubicBezTo>
                  <a:cubicBezTo>
                    <a:pt x="15456" y="26978"/>
                    <a:pt x="15451" y="26926"/>
                    <a:pt x="15449" y="26873"/>
                  </a:cubicBezTo>
                  <a:cubicBezTo>
                    <a:pt x="16975" y="26438"/>
                    <a:pt x="18530" y="26020"/>
                    <a:pt x="20047" y="25613"/>
                  </a:cubicBezTo>
                  <a:cubicBezTo>
                    <a:pt x="22085" y="25066"/>
                    <a:pt x="24192" y="24501"/>
                    <a:pt x="26222" y="23893"/>
                  </a:cubicBezTo>
                  <a:cubicBezTo>
                    <a:pt x="26717" y="23743"/>
                    <a:pt x="26997" y="23222"/>
                    <a:pt x="26849" y="22727"/>
                  </a:cubicBezTo>
                  <a:cubicBezTo>
                    <a:pt x="26760" y="22431"/>
                    <a:pt x="26535" y="22213"/>
                    <a:pt x="26265" y="22116"/>
                  </a:cubicBezTo>
                  <a:lnTo>
                    <a:pt x="28407" y="21480"/>
                  </a:lnTo>
                  <a:lnTo>
                    <a:pt x="25705" y="12389"/>
                  </a:lnTo>
                  <a:lnTo>
                    <a:pt x="22345" y="13387"/>
                  </a:lnTo>
                  <a:lnTo>
                    <a:pt x="20337" y="6634"/>
                  </a:lnTo>
                  <a:lnTo>
                    <a:pt x="9594" y="9826"/>
                  </a:lnTo>
                  <a:cubicBezTo>
                    <a:pt x="9176" y="8403"/>
                    <a:pt x="8772" y="6978"/>
                    <a:pt x="8391" y="5558"/>
                  </a:cubicBezTo>
                  <a:cubicBezTo>
                    <a:pt x="8402" y="5446"/>
                    <a:pt x="8399" y="5331"/>
                    <a:pt x="8372" y="5215"/>
                  </a:cubicBezTo>
                  <a:cubicBezTo>
                    <a:pt x="8004" y="3688"/>
                    <a:pt x="7312" y="1544"/>
                    <a:pt x="5545" y="554"/>
                  </a:cubicBezTo>
                  <a:cubicBezTo>
                    <a:pt x="4886" y="185"/>
                    <a:pt x="4145" y="1"/>
                    <a:pt x="3309" y="1"/>
                  </a:cubicBezTo>
                  <a:close/>
                </a:path>
              </a:pathLst>
            </a:custGeom>
            <a:solidFill>
              <a:schemeClr val="accent6"/>
            </a:solidFill>
            <a:ln w="1143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30" name="Google Shape;330;p35"/>
            <p:cNvGrpSpPr/>
            <p:nvPr/>
          </p:nvGrpSpPr>
          <p:grpSpPr>
            <a:xfrm>
              <a:off x="6468265" y="2425368"/>
              <a:ext cx="1411729" cy="1543930"/>
              <a:chOff x="1509475" y="3751350"/>
              <a:chExt cx="710125" cy="776625"/>
            </a:xfrm>
          </p:grpSpPr>
          <p:sp>
            <p:nvSpPr>
              <p:cNvPr id="331" name="Google Shape;331;p35"/>
              <p:cNvSpPr/>
              <p:nvPr/>
            </p:nvSpPr>
            <p:spPr>
              <a:xfrm>
                <a:off x="1794200" y="4061050"/>
                <a:ext cx="425400" cy="333625"/>
              </a:xfrm>
              <a:custGeom>
                <a:avLst/>
                <a:gdLst/>
                <a:ahLst/>
                <a:cxnLst/>
                <a:rect l="l" t="t" r="r" b="b"/>
                <a:pathLst>
                  <a:path w="17016" h="13345" extrusionOk="0">
                    <a:moveTo>
                      <a:pt x="14315" y="1"/>
                    </a:moveTo>
                    <a:lnTo>
                      <a:pt x="1" y="4253"/>
                    </a:lnTo>
                    <a:lnTo>
                      <a:pt x="2702" y="13344"/>
                    </a:lnTo>
                    <a:lnTo>
                      <a:pt x="17016" y="9092"/>
                    </a:lnTo>
                    <a:lnTo>
                      <a:pt x="1431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" name="Google Shape;332;p35"/>
              <p:cNvSpPr/>
              <p:nvPr/>
            </p:nvSpPr>
            <p:spPr>
              <a:xfrm>
                <a:off x="1794200" y="4114225"/>
                <a:ext cx="246500" cy="280450"/>
              </a:xfrm>
              <a:custGeom>
                <a:avLst/>
                <a:gdLst/>
                <a:ahLst/>
                <a:cxnLst/>
                <a:rect l="l" t="t" r="r" b="b"/>
                <a:pathLst>
                  <a:path w="9860" h="11218" extrusionOk="0">
                    <a:moveTo>
                      <a:pt x="7158" y="1"/>
                    </a:moveTo>
                    <a:lnTo>
                      <a:pt x="1" y="2126"/>
                    </a:lnTo>
                    <a:lnTo>
                      <a:pt x="2702" y="11217"/>
                    </a:lnTo>
                    <a:lnTo>
                      <a:pt x="9860" y="9090"/>
                    </a:lnTo>
                    <a:lnTo>
                      <a:pt x="715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" name="Google Shape;333;p35"/>
              <p:cNvSpPr/>
              <p:nvPr/>
            </p:nvSpPr>
            <p:spPr>
              <a:xfrm>
                <a:off x="1948775" y="4108625"/>
                <a:ext cx="60825" cy="71000"/>
              </a:xfrm>
              <a:custGeom>
                <a:avLst/>
                <a:gdLst/>
                <a:ahLst/>
                <a:cxnLst/>
                <a:rect l="l" t="t" r="r" b="b"/>
                <a:pathLst>
                  <a:path w="2433" h="2840" extrusionOk="0">
                    <a:moveTo>
                      <a:pt x="1743" y="1"/>
                    </a:moveTo>
                    <a:lnTo>
                      <a:pt x="1" y="518"/>
                    </a:lnTo>
                    <a:lnTo>
                      <a:pt x="692" y="2839"/>
                    </a:lnTo>
                    <a:lnTo>
                      <a:pt x="2433" y="2322"/>
                    </a:lnTo>
                    <a:lnTo>
                      <a:pt x="174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" name="Google Shape;334;p35"/>
              <p:cNvSpPr/>
              <p:nvPr/>
            </p:nvSpPr>
            <p:spPr>
              <a:xfrm>
                <a:off x="1996375" y="4268050"/>
                <a:ext cx="63650" cy="80675"/>
              </a:xfrm>
              <a:custGeom>
                <a:avLst/>
                <a:gdLst/>
                <a:ahLst/>
                <a:cxnLst/>
                <a:rect l="l" t="t" r="r" b="b"/>
                <a:pathLst>
                  <a:path w="2546" h="3227" extrusionOk="0">
                    <a:moveTo>
                      <a:pt x="1741" y="0"/>
                    </a:moveTo>
                    <a:lnTo>
                      <a:pt x="0" y="517"/>
                    </a:lnTo>
                    <a:lnTo>
                      <a:pt x="804" y="3226"/>
                    </a:lnTo>
                    <a:lnTo>
                      <a:pt x="2545" y="2708"/>
                    </a:lnTo>
                    <a:lnTo>
                      <a:pt x="174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" name="Google Shape;335;p35"/>
              <p:cNvSpPr/>
              <p:nvPr/>
            </p:nvSpPr>
            <p:spPr>
              <a:xfrm>
                <a:off x="1738375" y="3917175"/>
                <a:ext cx="332275" cy="260600"/>
              </a:xfrm>
              <a:custGeom>
                <a:avLst/>
                <a:gdLst/>
                <a:ahLst/>
                <a:cxnLst/>
                <a:rect l="l" t="t" r="r" b="b"/>
                <a:pathLst>
                  <a:path w="13291" h="10424" extrusionOk="0">
                    <a:moveTo>
                      <a:pt x="11181" y="1"/>
                    </a:moveTo>
                    <a:lnTo>
                      <a:pt x="1" y="3322"/>
                    </a:lnTo>
                    <a:lnTo>
                      <a:pt x="2110" y="10423"/>
                    </a:lnTo>
                    <a:lnTo>
                      <a:pt x="13291" y="7101"/>
                    </a:lnTo>
                    <a:lnTo>
                      <a:pt x="1118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" name="Google Shape;336;p35"/>
              <p:cNvSpPr/>
              <p:nvPr/>
            </p:nvSpPr>
            <p:spPr>
              <a:xfrm>
                <a:off x="1738375" y="3958700"/>
                <a:ext cx="192500" cy="219075"/>
              </a:xfrm>
              <a:custGeom>
                <a:avLst/>
                <a:gdLst/>
                <a:ahLst/>
                <a:cxnLst/>
                <a:rect l="l" t="t" r="r" b="b"/>
                <a:pathLst>
                  <a:path w="7700" h="8763" extrusionOk="0">
                    <a:moveTo>
                      <a:pt x="5590" y="1"/>
                    </a:moveTo>
                    <a:lnTo>
                      <a:pt x="1" y="1661"/>
                    </a:lnTo>
                    <a:lnTo>
                      <a:pt x="2110" y="8762"/>
                    </a:lnTo>
                    <a:lnTo>
                      <a:pt x="7700" y="7101"/>
                    </a:lnTo>
                    <a:lnTo>
                      <a:pt x="559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" name="Google Shape;337;p35"/>
              <p:cNvSpPr/>
              <p:nvPr/>
            </p:nvSpPr>
            <p:spPr>
              <a:xfrm>
                <a:off x="1859100" y="3954375"/>
                <a:ext cx="47450" cy="55425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2217" extrusionOk="0">
                    <a:moveTo>
                      <a:pt x="1359" y="1"/>
                    </a:moveTo>
                    <a:lnTo>
                      <a:pt x="0" y="404"/>
                    </a:lnTo>
                    <a:lnTo>
                      <a:pt x="539" y="2216"/>
                    </a:lnTo>
                    <a:lnTo>
                      <a:pt x="1898" y="1813"/>
                    </a:lnTo>
                    <a:lnTo>
                      <a:pt x="135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" name="Google Shape;338;p35"/>
              <p:cNvSpPr/>
              <p:nvPr/>
            </p:nvSpPr>
            <p:spPr>
              <a:xfrm>
                <a:off x="1896275" y="4078850"/>
                <a:ext cx="49750" cy="62975"/>
              </a:xfrm>
              <a:custGeom>
                <a:avLst/>
                <a:gdLst/>
                <a:ahLst/>
                <a:cxnLst/>
                <a:rect l="l" t="t" r="r" b="b"/>
                <a:pathLst>
                  <a:path w="1990" h="2519" extrusionOk="0">
                    <a:moveTo>
                      <a:pt x="1360" y="0"/>
                    </a:moveTo>
                    <a:lnTo>
                      <a:pt x="0" y="404"/>
                    </a:lnTo>
                    <a:lnTo>
                      <a:pt x="629" y="2519"/>
                    </a:lnTo>
                    <a:lnTo>
                      <a:pt x="1989" y="2115"/>
                    </a:lnTo>
                    <a:lnTo>
                      <a:pt x="136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" name="Google Shape;339;p35"/>
              <p:cNvSpPr/>
              <p:nvPr/>
            </p:nvSpPr>
            <p:spPr>
              <a:xfrm>
                <a:off x="1720425" y="4055025"/>
                <a:ext cx="36925" cy="353475"/>
              </a:xfrm>
              <a:custGeom>
                <a:avLst/>
                <a:gdLst/>
                <a:ahLst/>
                <a:cxnLst/>
                <a:rect l="l" t="t" r="r" b="b"/>
                <a:pathLst>
                  <a:path w="1477" h="14139" extrusionOk="0">
                    <a:moveTo>
                      <a:pt x="739" y="1"/>
                    </a:moveTo>
                    <a:cubicBezTo>
                      <a:pt x="331" y="1"/>
                      <a:pt x="0" y="332"/>
                      <a:pt x="0" y="740"/>
                    </a:cubicBezTo>
                    <a:lnTo>
                      <a:pt x="0" y="13399"/>
                    </a:lnTo>
                    <a:cubicBezTo>
                      <a:pt x="0" y="13807"/>
                      <a:pt x="331" y="14138"/>
                      <a:pt x="739" y="14138"/>
                    </a:cubicBezTo>
                    <a:cubicBezTo>
                      <a:pt x="1147" y="14138"/>
                      <a:pt x="1477" y="13807"/>
                      <a:pt x="1477" y="13399"/>
                    </a:cubicBezTo>
                    <a:lnTo>
                      <a:pt x="1477" y="740"/>
                    </a:lnTo>
                    <a:cubicBezTo>
                      <a:pt x="1477" y="332"/>
                      <a:pt x="1147" y="1"/>
                      <a:pt x="73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" name="Google Shape;340;p35"/>
              <p:cNvSpPr/>
              <p:nvPr/>
            </p:nvSpPr>
            <p:spPr>
              <a:xfrm>
                <a:off x="1666400" y="3857200"/>
                <a:ext cx="518000" cy="578200"/>
              </a:xfrm>
              <a:custGeom>
                <a:avLst/>
                <a:gdLst/>
                <a:ahLst/>
                <a:cxnLst/>
                <a:rect l="l" t="t" r="r" b="b"/>
                <a:pathLst>
                  <a:path w="20720" h="23128" extrusionOk="0">
                    <a:moveTo>
                      <a:pt x="1038" y="0"/>
                    </a:moveTo>
                    <a:cubicBezTo>
                      <a:pt x="959" y="0"/>
                      <a:pt x="878" y="11"/>
                      <a:pt x="798" y="32"/>
                    </a:cubicBezTo>
                    <a:cubicBezTo>
                      <a:pt x="298" y="164"/>
                      <a:pt x="1" y="676"/>
                      <a:pt x="133" y="1176"/>
                    </a:cubicBezTo>
                    <a:cubicBezTo>
                      <a:pt x="1230" y="5321"/>
                      <a:pt x="2525" y="9498"/>
                      <a:pt x="3775" y="13536"/>
                    </a:cubicBezTo>
                    <a:cubicBezTo>
                      <a:pt x="4681" y="16460"/>
                      <a:pt x="5618" y="19483"/>
                      <a:pt x="6466" y="22449"/>
                    </a:cubicBezTo>
                    <a:cubicBezTo>
                      <a:pt x="6534" y="22690"/>
                      <a:pt x="6696" y="22893"/>
                      <a:pt x="6916" y="23012"/>
                    </a:cubicBezTo>
                    <a:cubicBezTo>
                      <a:pt x="7055" y="23089"/>
                      <a:pt x="7209" y="23127"/>
                      <a:pt x="7366" y="23127"/>
                    </a:cubicBezTo>
                    <a:cubicBezTo>
                      <a:pt x="7456" y="23127"/>
                      <a:pt x="7546" y="23114"/>
                      <a:pt x="7634" y="23088"/>
                    </a:cubicBezTo>
                    <a:cubicBezTo>
                      <a:pt x="9641" y="22485"/>
                      <a:pt x="11739" y="21924"/>
                      <a:pt x="13768" y="21379"/>
                    </a:cubicBezTo>
                    <a:cubicBezTo>
                      <a:pt x="15807" y="20832"/>
                      <a:pt x="17915" y="20267"/>
                      <a:pt x="19943" y="19657"/>
                    </a:cubicBezTo>
                    <a:cubicBezTo>
                      <a:pt x="20438" y="19509"/>
                      <a:pt x="20720" y="18988"/>
                      <a:pt x="20570" y="18493"/>
                    </a:cubicBezTo>
                    <a:cubicBezTo>
                      <a:pt x="20449" y="18088"/>
                      <a:pt x="20078" y="17826"/>
                      <a:pt x="19676" y="17826"/>
                    </a:cubicBezTo>
                    <a:cubicBezTo>
                      <a:pt x="19586" y="17826"/>
                      <a:pt x="19496" y="17839"/>
                      <a:pt x="19406" y="17866"/>
                    </a:cubicBezTo>
                    <a:cubicBezTo>
                      <a:pt x="17404" y="18465"/>
                      <a:pt x="15309" y="19027"/>
                      <a:pt x="13283" y="19572"/>
                    </a:cubicBezTo>
                    <a:cubicBezTo>
                      <a:pt x="11544" y="20038"/>
                      <a:pt x="9753" y="20518"/>
                      <a:pt x="8003" y="21028"/>
                    </a:cubicBezTo>
                    <a:cubicBezTo>
                      <a:pt x="7222" y="18336"/>
                      <a:pt x="6380" y="15620"/>
                      <a:pt x="5564" y="12982"/>
                    </a:cubicBezTo>
                    <a:cubicBezTo>
                      <a:pt x="4318" y="8962"/>
                      <a:pt x="3031" y="4804"/>
                      <a:pt x="1942" y="697"/>
                    </a:cubicBezTo>
                    <a:cubicBezTo>
                      <a:pt x="1831" y="277"/>
                      <a:pt x="1453" y="0"/>
                      <a:pt x="103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" name="Google Shape;341;p35"/>
              <p:cNvSpPr/>
              <p:nvPr/>
            </p:nvSpPr>
            <p:spPr>
              <a:xfrm>
                <a:off x="1509475" y="3751350"/>
                <a:ext cx="212525" cy="161500"/>
              </a:xfrm>
              <a:custGeom>
                <a:avLst/>
                <a:gdLst/>
                <a:ahLst/>
                <a:cxnLst/>
                <a:rect l="l" t="t" r="r" b="b"/>
                <a:pathLst>
                  <a:path w="8501" h="6460" extrusionOk="0">
                    <a:moveTo>
                      <a:pt x="3308" y="1"/>
                    </a:moveTo>
                    <a:cubicBezTo>
                      <a:pt x="2558" y="1"/>
                      <a:pt x="1732" y="149"/>
                      <a:pt x="820" y="445"/>
                    </a:cubicBezTo>
                    <a:cubicBezTo>
                      <a:pt x="290" y="617"/>
                      <a:pt x="0" y="1187"/>
                      <a:pt x="171" y="1716"/>
                    </a:cubicBezTo>
                    <a:cubicBezTo>
                      <a:pt x="310" y="2143"/>
                      <a:pt x="707" y="2414"/>
                      <a:pt x="1131" y="2414"/>
                    </a:cubicBezTo>
                    <a:cubicBezTo>
                      <a:pt x="1235" y="2414"/>
                      <a:pt x="1340" y="2398"/>
                      <a:pt x="1443" y="2364"/>
                    </a:cubicBezTo>
                    <a:cubicBezTo>
                      <a:pt x="2153" y="2134"/>
                      <a:pt x="2769" y="2018"/>
                      <a:pt x="3299" y="2018"/>
                    </a:cubicBezTo>
                    <a:cubicBezTo>
                      <a:pt x="3789" y="2018"/>
                      <a:pt x="4206" y="2117"/>
                      <a:pt x="4557" y="2313"/>
                    </a:cubicBezTo>
                    <a:cubicBezTo>
                      <a:pt x="5378" y="2773"/>
                      <a:pt x="5966" y="3845"/>
                      <a:pt x="6408" y="5687"/>
                    </a:cubicBezTo>
                    <a:cubicBezTo>
                      <a:pt x="6518" y="6148"/>
                      <a:pt x="6931" y="6459"/>
                      <a:pt x="7385" y="6459"/>
                    </a:cubicBezTo>
                    <a:cubicBezTo>
                      <a:pt x="7386" y="6459"/>
                      <a:pt x="7387" y="6459"/>
                      <a:pt x="7388" y="6459"/>
                    </a:cubicBezTo>
                    <a:cubicBezTo>
                      <a:pt x="7467" y="6459"/>
                      <a:pt x="7545" y="6451"/>
                      <a:pt x="7625" y="6432"/>
                    </a:cubicBezTo>
                    <a:cubicBezTo>
                      <a:pt x="8167" y="6301"/>
                      <a:pt x="8500" y="5757"/>
                      <a:pt x="8370" y="5215"/>
                    </a:cubicBezTo>
                    <a:cubicBezTo>
                      <a:pt x="8004" y="3688"/>
                      <a:pt x="7311" y="1542"/>
                      <a:pt x="5543" y="554"/>
                    </a:cubicBezTo>
                    <a:cubicBezTo>
                      <a:pt x="4885" y="185"/>
                      <a:pt x="4144" y="1"/>
                      <a:pt x="330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" name="Google Shape;342;p35"/>
              <p:cNvSpPr/>
              <p:nvPr/>
            </p:nvSpPr>
            <p:spPr>
              <a:xfrm>
                <a:off x="1694175" y="4326300"/>
                <a:ext cx="201725" cy="201675"/>
              </a:xfrm>
              <a:custGeom>
                <a:avLst/>
                <a:gdLst/>
                <a:ahLst/>
                <a:cxnLst/>
                <a:rect l="l" t="t" r="r" b="b"/>
                <a:pathLst>
                  <a:path w="8069" h="8067" extrusionOk="0">
                    <a:moveTo>
                      <a:pt x="4035" y="0"/>
                    </a:moveTo>
                    <a:cubicBezTo>
                      <a:pt x="1806" y="0"/>
                      <a:pt x="2" y="1806"/>
                      <a:pt x="2" y="4034"/>
                    </a:cubicBezTo>
                    <a:cubicBezTo>
                      <a:pt x="0" y="6261"/>
                      <a:pt x="1806" y="8067"/>
                      <a:pt x="4035" y="8067"/>
                    </a:cubicBezTo>
                    <a:cubicBezTo>
                      <a:pt x="6262" y="8067"/>
                      <a:pt x="8068" y="6261"/>
                      <a:pt x="8068" y="4034"/>
                    </a:cubicBezTo>
                    <a:cubicBezTo>
                      <a:pt x="8068" y="1806"/>
                      <a:pt x="6262" y="0"/>
                      <a:pt x="40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" name="Google Shape;343;p35"/>
              <p:cNvSpPr/>
              <p:nvPr/>
            </p:nvSpPr>
            <p:spPr>
              <a:xfrm>
                <a:off x="1737900" y="4370000"/>
                <a:ext cx="114250" cy="114250"/>
              </a:xfrm>
              <a:custGeom>
                <a:avLst/>
                <a:gdLst/>
                <a:ahLst/>
                <a:cxnLst/>
                <a:rect l="l" t="t" r="r" b="b"/>
                <a:pathLst>
                  <a:path w="4570" h="4570" extrusionOk="0">
                    <a:moveTo>
                      <a:pt x="2286" y="0"/>
                    </a:moveTo>
                    <a:cubicBezTo>
                      <a:pt x="1024" y="0"/>
                      <a:pt x="1" y="1024"/>
                      <a:pt x="1" y="2286"/>
                    </a:cubicBezTo>
                    <a:cubicBezTo>
                      <a:pt x="1" y="3547"/>
                      <a:pt x="1024" y="4569"/>
                      <a:pt x="2286" y="4569"/>
                    </a:cubicBezTo>
                    <a:cubicBezTo>
                      <a:pt x="3548" y="4569"/>
                      <a:pt x="4570" y="3547"/>
                      <a:pt x="4570" y="2286"/>
                    </a:cubicBezTo>
                    <a:cubicBezTo>
                      <a:pt x="4570" y="1024"/>
                      <a:pt x="3548" y="0"/>
                      <a:pt x="228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" name="Google Shape;344;p35"/>
              <p:cNvSpPr/>
              <p:nvPr/>
            </p:nvSpPr>
            <p:spPr>
              <a:xfrm>
                <a:off x="1754700" y="4386800"/>
                <a:ext cx="80650" cy="80650"/>
              </a:xfrm>
              <a:custGeom>
                <a:avLst/>
                <a:gdLst/>
                <a:ahLst/>
                <a:cxnLst/>
                <a:rect l="l" t="t" r="r" b="b"/>
                <a:pathLst>
                  <a:path w="3226" h="3226" extrusionOk="0">
                    <a:moveTo>
                      <a:pt x="1614" y="1"/>
                    </a:moveTo>
                    <a:cubicBezTo>
                      <a:pt x="723" y="1"/>
                      <a:pt x="1" y="722"/>
                      <a:pt x="1" y="1614"/>
                    </a:cubicBezTo>
                    <a:cubicBezTo>
                      <a:pt x="1" y="2504"/>
                      <a:pt x="723" y="3225"/>
                      <a:pt x="1614" y="3225"/>
                    </a:cubicBezTo>
                    <a:cubicBezTo>
                      <a:pt x="2504" y="3225"/>
                      <a:pt x="3225" y="2504"/>
                      <a:pt x="3225" y="1614"/>
                    </a:cubicBezTo>
                    <a:cubicBezTo>
                      <a:pt x="3225" y="722"/>
                      <a:pt x="2504" y="1"/>
                      <a:pt x="161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34CC30AB-2BE1-4307-919F-C7D60D4330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1814" y="3610301"/>
            <a:ext cx="5544324" cy="13241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3"/>
          <p:cNvSpPr txBox="1">
            <a:spLocks noGrp="1"/>
          </p:cNvSpPr>
          <p:nvPr>
            <p:ph type="title"/>
          </p:nvPr>
        </p:nvSpPr>
        <p:spPr>
          <a:xfrm>
            <a:off x="1258880" y="182532"/>
            <a:ext cx="4227520" cy="10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/>
              <a:t>Data Source</a:t>
            </a:r>
          </a:p>
        </p:txBody>
      </p:sp>
      <p:sp>
        <p:nvSpPr>
          <p:cNvPr id="221" name="Google Shape;221;p33"/>
          <p:cNvSpPr txBox="1">
            <a:spLocks noGrp="1"/>
          </p:cNvSpPr>
          <p:nvPr>
            <p:ph type="title" idx="2"/>
          </p:nvPr>
        </p:nvSpPr>
        <p:spPr>
          <a:xfrm>
            <a:off x="205860" y="174145"/>
            <a:ext cx="1124690" cy="10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grpSp>
        <p:nvGrpSpPr>
          <p:cNvPr id="251" name="Google Shape;251;p33"/>
          <p:cNvGrpSpPr/>
          <p:nvPr/>
        </p:nvGrpSpPr>
        <p:grpSpPr>
          <a:xfrm flipH="1">
            <a:off x="7885119" y="44489"/>
            <a:ext cx="1128759" cy="1021500"/>
            <a:chOff x="4672513" y="850735"/>
            <a:chExt cx="1420261" cy="1164496"/>
          </a:xfrm>
        </p:grpSpPr>
        <p:sp>
          <p:nvSpPr>
            <p:cNvPr id="252" name="Google Shape;252;p33"/>
            <p:cNvSpPr/>
            <p:nvPr/>
          </p:nvSpPr>
          <p:spPr>
            <a:xfrm>
              <a:off x="4672513" y="850778"/>
              <a:ext cx="1420261" cy="1164409"/>
            </a:xfrm>
            <a:custGeom>
              <a:avLst/>
              <a:gdLst/>
              <a:ahLst/>
              <a:cxnLst/>
              <a:rect l="l" t="t" r="r" b="b"/>
              <a:pathLst>
                <a:path w="32865" h="26943" extrusionOk="0">
                  <a:moveTo>
                    <a:pt x="9470" y="0"/>
                  </a:moveTo>
                  <a:cubicBezTo>
                    <a:pt x="9293" y="0"/>
                    <a:pt x="9123" y="29"/>
                    <a:pt x="8964" y="83"/>
                  </a:cubicBezTo>
                  <a:lnTo>
                    <a:pt x="8964" y="1098"/>
                  </a:lnTo>
                  <a:cubicBezTo>
                    <a:pt x="8205" y="1423"/>
                    <a:pt x="7569" y="2361"/>
                    <a:pt x="7253" y="3579"/>
                  </a:cubicBezTo>
                  <a:lnTo>
                    <a:pt x="5617" y="3579"/>
                  </a:lnTo>
                  <a:cubicBezTo>
                    <a:pt x="5492" y="3579"/>
                    <a:pt x="5368" y="3593"/>
                    <a:pt x="5249" y="3619"/>
                  </a:cubicBezTo>
                  <a:cubicBezTo>
                    <a:pt x="4515" y="3721"/>
                    <a:pt x="3954" y="4356"/>
                    <a:pt x="3790" y="5094"/>
                  </a:cubicBezTo>
                  <a:cubicBezTo>
                    <a:pt x="3787" y="5110"/>
                    <a:pt x="3783" y="5126"/>
                    <a:pt x="3780" y="5144"/>
                  </a:cubicBezTo>
                  <a:cubicBezTo>
                    <a:pt x="3771" y="5186"/>
                    <a:pt x="3766" y="5229"/>
                    <a:pt x="3760" y="5272"/>
                  </a:cubicBezTo>
                  <a:cubicBezTo>
                    <a:pt x="3758" y="5286"/>
                    <a:pt x="3755" y="5299"/>
                    <a:pt x="3754" y="5312"/>
                  </a:cubicBezTo>
                  <a:cubicBezTo>
                    <a:pt x="3747" y="5386"/>
                    <a:pt x="3741" y="5460"/>
                    <a:pt x="3741" y="5534"/>
                  </a:cubicBezTo>
                  <a:lnTo>
                    <a:pt x="3741" y="6076"/>
                  </a:lnTo>
                  <a:cubicBezTo>
                    <a:pt x="3741" y="6423"/>
                    <a:pt x="3858" y="6715"/>
                    <a:pt x="4040" y="6970"/>
                  </a:cubicBezTo>
                  <a:cubicBezTo>
                    <a:pt x="4120" y="7088"/>
                    <a:pt x="4211" y="7197"/>
                    <a:pt x="4317" y="7293"/>
                  </a:cubicBezTo>
                  <a:cubicBezTo>
                    <a:pt x="4319" y="7295"/>
                    <a:pt x="4320" y="7297"/>
                    <a:pt x="4322" y="7298"/>
                  </a:cubicBezTo>
                  <a:lnTo>
                    <a:pt x="4323" y="7298"/>
                  </a:lnTo>
                  <a:cubicBezTo>
                    <a:pt x="4399" y="7367"/>
                    <a:pt x="4480" y="7429"/>
                    <a:pt x="4565" y="7484"/>
                  </a:cubicBezTo>
                  <a:cubicBezTo>
                    <a:pt x="2433" y="11102"/>
                    <a:pt x="2876" y="16625"/>
                    <a:pt x="3061" y="18230"/>
                  </a:cubicBezTo>
                  <a:cubicBezTo>
                    <a:pt x="1268" y="19080"/>
                    <a:pt x="23" y="20896"/>
                    <a:pt x="1" y="23007"/>
                  </a:cubicBezTo>
                  <a:lnTo>
                    <a:pt x="1470" y="23007"/>
                  </a:lnTo>
                  <a:cubicBezTo>
                    <a:pt x="1470" y="23010"/>
                    <a:pt x="1470" y="23013"/>
                    <a:pt x="1470" y="23016"/>
                  </a:cubicBezTo>
                  <a:cubicBezTo>
                    <a:pt x="1470" y="25185"/>
                    <a:pt x="3228" y="26943"/>
                    <a:pt x="5399" y="26943"/>
                  </a:cubicBezTo>
                  <a:cubicBezTo>
                    <a:pt x="7568" y="26943"/>
                    <a:pt x="9326" y="25185"/>
                    <a:pt x="9326" y="23016"/>
                  </a:cubicBezTo>
                  <a:cubicBezTo>
                    <a:pt x="9326" y="23013"/>
                    <a:pt x="9325" y="23010"/>
                    <a:pt x="9325" y="23007"/>
                  </a:cubicBezTo>
                  <a:lnTo>
                    <a:pt x="10689" y="23007"/>
                  </a:lnTo>
                  <a:cubicBezTo>
                    <a:pt x="10689" y="23001"/>
                    <a:pt x="10689" y="22997"/>
                    <a:pt x="10689" y="22991"/>
                  </a:cubicBezTo>
                  <a:lnTo>
                    <a:pt x="16769" y="22991"/>
                  </a:lnTo>
                  <a:cubicBezTo>
                    <a:pt x="16769" y="22997"/>
                    <a:pt x="16769" y="23001"/>
                    <a:pt x="16769" y="23007"/>
                  </a:cubicBezTo>
                  <a:lnTo>
                    <a:pt x="18223" y="23007"/>
                  </a:lnTo>
                  <a:cubicBezTo>
                    <a:pt x="18223" y="23010"/>
                    <a:pt x="18223" y="23013"/>
                    <a:pt x="18223" y="23016"/>
                  </a:cubicBezTo>
                  <a:cubicBezTo>
                    <a:pt x="18223" y="25185"/>
                    <a:pt x="19981" y="26943"/>
                    <a:pt x="22150" y="26943"/>
                  </a:cubicBezTo>
                  <a:cubicBezTo>
                    <a:pt x="24319" y="26943"/>
                    <a:pt x="26077" y="25185"/>
                    <a:pt x="26077" y="23016"/>
                  </a:cubicBezTo>
                  <a:cubicBezTo>
                    <a:pt x="26077" y="23013"/>
                    <a:pt x="26077" y="23010"/>
                    <a:pt x="26077" y="23007"/>
                  </a:cubicBezTo>
                  <a:lnTo>
                    <a:pt x="27458" y="23007"/>
                  </a:lnTo>
                  <a:cubicBezTo>
                    <a:pt x="27439" y="21252"/>
                    <a:pt x="26574" y="19700"/>
                    <a:pt x="25252" y="18739"/>
                  </a:cubicBezTo>
                  <a:cubicBezTo>
                    <a:pt x="25419" y="18254"/>
                    <a:pt x="25579" y="17751"/>
                    <a:pt x="25715" y="17243"/>
                  </a:cubicBezTo>
                  <a:cubicBezTo>
                    <a:pt x="26173" y="15558"/>
                    <a:pt x="26218" y="13813"/>
                    <a:pt x="26177" y="12653"/>
                  </a:cubicBezTo>
                  <a:lnTo>
                    <a:pt x="32864" y="12653"/>
                  </a:lnTo>
                  <a:lnTo>
                    <a:pt x="32864" y="11387"/>
                  </a:lnTo>
                  <a:lnTo>
                    <a:pt x="32864" y="11385"/>
                  </a:lnTo>
                  <a:lnTo>
                    <a:pt x="31809" y="11385"/>
                  </a:lnTo>
                  <a:lnTo>
                    <a:pt x="31809" y="1890"/>
                  </a:lnTo>
                  <a:lnTo>
                    <a:pt x="21258" y="1890"/>
                  </a:lnTo>
                  <a:lnTo>
                    <a:pt x="21258" y="11298"/>
                  </a:lnTo>
                  <a:lnTo>
                    <a:pt x="20132" y="11298"/>
                  </a:lnTo>
                  <a:cubicBezTo>
                    <a:pt x="19982" y="11298"/>
                    <a:pt x="19837" y="11301"/>
                    <a:pt x="19696" y="11305"/>
                  </a:cubicBezTo>
                  <a:cubicBezTo>
                    <a:pt x="19648" y="11307"/>
                    <a:pt x="19605" y="11310"/>
                    <a:pt x="19558" y="11313"/>
                  </a:cubicBezTo>
                  <a:cubicBezTo>
                    <a:pt x="19465" y="11317"/>
                    <a:pt x="19374" y="11321"/>
                    <a:pt x="19284" y="11327"/>
                  </a:cubicBezTo>
                  <a:cubicBezTo>
                    <a:pt x="19232" y="11330"/>
                    <a:pt x="19181" y="11336"/>
                    <a:pt x="19129" y="11340"/>
                  </a:cubicBezTo>
                  <a:cubicBezTo>
                    <a:pt x="19050" y="11346"/>
                    <a:pt x="18972" y="11353"/>
                    <a:pt x="18898" y="11360"/>
                  </a:cubicBezTo>
                  <a:cubicBezTo>
                    <a:pt x="18844" y="11366"/>
                    <a:pt x="18793" y="11375"/>
                    <a:pt x="18741" y="11381"/>
                  </a:cubicBezTo>
                  <a:cubicBezTo>
                    <a:pt x="18671" y="11390"/>
                    <a:pt x="18602" y="11398"/>
                    <a:pt x="18535" y="11408"/>
                  </a:cubicBezTo>
                  <a:cubicBezTo>
                    <a:pt x="18483" y="11417"/>
                    <a:pt x="18432" y="11426"/>
                    <a:pt x="18382" y="11435"/>
                  </a:cubicBezTo>
                  <a:cubicBezTo>
                    <a:pt x="18318" y="11446"/>
                    <a:pt x="18255" y="11456"/>
                    <a:pt x="18194" y="11468"/>
                  </a:cubicBezTo>
                  <a:cubicBezTo>
                    <a:pt x="18143" y="11478"/>
                    <a:pt x="18095" y="11490"/>
                    <a:pt x="18047" y="11500"/>
                  </a:cubicBezTo>
                  <a:cubicBezTo>
                    <a:pt x="17989" y="11513"/>
                    <a:pt x="17931" y="11526"/>
                    <a:pt x="17874" y="11540"/>
                  </a:cubicBezTo>
                  <a:cubicBezTo>
                    <a:pt x="17826" y="11552"/>
                    <a:pt x="17781" y="11565"/>
                    <a:pt x="17736" y="11578"/>
                  </a:cubicBezTo>
                  <a:cubicBezTo>
                    <a:pt x="17681" y="11593"/>
                    <a:pt x="17627" y="11609"/>
                    <a:pt x="17575" y="11625"/>
                  </a:cubicBezTo>
                  <a:cubicBezTo>
                    <a:pt x="17532" y="11638"/>
                    <a:pt x="17488" y="11652"/>
                    <a:pt x="17446" y="11667"/>
                  </a:cubicBezTo>
                  <a:cubicBezTo>
                    <a:pt x="17395" y="11684"/>
                    <a:pt x="17346" y="11702"/>
                    <a:pt x="17296" y="11719"/>
                  </a:cubicBezTo>
                  <a:cubicBezTo>
                    <a:pt x="17256" y="11735"/>
                    <a:pt x="17215" y="11751"/>
                    <a:pt x="17174" y="11767"/>
                  </a:cubicBezTo>
                  <a:cubicBezTo>
                    <a:pt x="17128" y="11786"/>
                    <a:pt x="17083" y="11805"/>
                    <a:pt x="17038" y="11825"/>
                  </a:cubicBezTo>
                  <a:cubicBezTo>
                    <a:pt x="16999" y="11842"/>
                    <a:pt x="16961" y="11860"/>
                    <a:pt x="16923" y="11877"/>
                  </a:cubicBezTo>
                  <a:cubicBezTo>
                    <a:pt x="16880" y="11898"/>
                    <a:pt x="16838" y="11919"/>
                    <a:pt x="16796" y="11941"/>
                  </a:cubicBezTo>
                  <a:cubicBezTo>
                    <a:pt x="16761" y="11960"/>
                    <a:pt x="16724" y="11977"/>
                    <a:pt x="16690" y="11998"/>
                  </a:cubicBezTo>
                  <a:cubicBezTo>
                    <a:pt x="16650" y="12020"/>
                    <a:pt x="16611" y="12043"/>
                    <a:pt x="16572" y="12066"/>
                  </a:cubicBezTo>
                  <a:cubicBezTo>
                    <a:pt x="16539" y="12086"/>
                    <a:pt x="16507" y="12107"/>
                    <a:pt x="16475" y="12127"/>
                  </a:cubicBezTo>
                  <a:cubicBezTo>
                    <a:pt x="16437" y="12152"/>
                    <a:pt x="16401" y="12176"/>
                    <a:pt x="16364" y="12201"/>
                  </a:cubicBezTo>
                  <a:cubicBezTo>
                    <a:pt x="16334" y="12223"/>
                    <a:pt x="16303" y="12245"/>
                    <a:pt x="16274" y="12266"/>
                  </a:cubicBezTo>
                  <a:cubicBezTo>
                    <a:pt x="16240" y="12293"/>
                    <a:pt x="16206" y="12319"/>
                    <a:pt x="16173" y="12346"/>
                  </a:cubicBezTo>
                  <a:cubicBezTo>
                    <a:pt x="16145" y="12368"/>
                    <a:pt x="16116" y="12390"/>
                    <a:pt x="16090" y="12413"/>
                  </a:cubicBezTo>
                  <a:cubicBezTo>
                    <a:pt x="16057" y="12442"/>
                    <a:pt x="16025" y="12471"/>
                    <a:pt x="15994" y="12500"/>
                  </a:cubicBezTo>
                  <a:cubicBezTo>
                    <a:pt x="15969" y="12523"/>
                    <a:pt x="15943" y="12545"/>
                    <a:pt x="15920" y="12568"/>
                  </a:cubicBezTo>
                  <a:cubicBezTo>
                    <a:pt x="15888" y="12599"/>
                    <a:pt x="15859" y="12631"/>
                    <a:pt x="15829" y="12663"/>
                  </a:cubicBezTo>
                  <a:cubicBezTo>
                    <a:pt x="15807" y="12686"/>
                    <a:pt x="15784" y="12708"/>
                    <a:pt x="15763" y="12732"/>
                  </a:cubicBezTo>
                  <a:cubicBezTo>
                    <a:pt x="15731" y="12766"/>
                    <a:pt x="15704" y="12801"/>
                    <a:pt x="15675" y="12836"/>
                  </a:cubicBezTo>
                  <a:cubicBezTo>
                    <a:pt x="15656" y="12857"/>
                    <a:pt x="15637" y="12879"/>
                    <a:pt x="15618" y="12902"/>
                  </a:cubicBezTo>
                  <a:cubicBezTo>
                    <a:pt x="15586" y="12943"/>
                    <a:pt x="15554" y="12986"/>
                    <a:pt x="15524" y="13029"/>
                  </a:cubicBezTo>
                  <a:cubicBezTo>
                    <a:pt x="15512" y="13046"/>
                    <a:pt x="15498" y="13062"/>
                    <a:pt x="15486" y="13079"/>
                  </a:cubicBezTo>
                  <a:cubicBezTo>
                    <a:pt x="15444" y="13139"/>
                    <a:pt x="15403" y="13200"/>
                    <a:pt x="15366" y="13261"/>
                  </a:cubicBezTo>
                  <a:cubicBezTo>
                    <a:pt x="15354" y="13280"/>
                    <a:pt x="15344" y="13299"/>
                    <a:pt x="15332" y="13316"/>
                  </a:cubicBezTo>
                  <a:cubicBezTo>
                    <a:pt x="15306" y="13361"/>
                    <a:pt x="15278" y="13406"/>
                    <a:pt x="15254" y="13451"/>
                  </a:cubicBezTo>
                  <a:cubicBezTo>
                    <a:pt x="15239" y="13477"/>
                    <a:pt x="15226" y="13503"/>
                    <a:pt x="15213" y="13528"/>
                  </a:cubicBezTo>
                  <a:cubicBezTo>
                    <a:pt x="15193" y="13567"/>
                    <a:pt x="15171" y="13606"/>
                    <a:pt x="15152" y="13646"/>
                  </a:cubicBezTo>
                  <a:cubicBezTo>
                    <a:pt x="15138" y="13675"/>
                    <a:pt x="15123" y="13704"/>
                    <a:pt x="15110" y="13733"/>
                  </a:cubicBezTo>
                  <a:cubicBezTo>
                    <a:pt x="15093" y="13770"/>
                    <a:pt x="15074" y="13808"/>
                    <a:pt x="15058" y="13846"/>
                  </a:cubicBezTo>
                  <a:cubicBezTo>
                    <a:pt x="15043" y="13876"/>
                    <a:pt x="15030" y="13907"/>
                    <a:pt x="15017" y="13939"/>
                  </a:cubicBezTo>
                  <a:cubicBezTo>
                    <a:pt x="15001" y="13975"/>
                    <a:pt x="14985" y="14013"/>
                    <a:pt x="14971" y="14049"/>
                  </a:cubicBezTo>
                  <a:cubicBezTo>
                    <a:pt x="14958" y="14081"/>
                    <a:pt x="14944" y="14115"/>
                    <a:pt x="14933" y="14146"/>
                  </a:cubicBezTo>
                  <a:cubicBezTo>
                    <a:pt x="14918" y="14184"/>
                    <a:pt x="14904" y="14221"/>
                    <a:pt x="14891" y="14258"/>
                  </a:cubicBezTo>
                  <a:cubicBezTo>
                    <a:pt x="14878" y="14290"/>
                    <a:pt x="14866" y="14325"/>
                    <a:pt x="14854" y="14358"/>
                  </a:cubicBezTo>
                  <a:cubicBezTo>
                    <a:pt x="14841" y="14395"/>
                    <a:pt x="14828" y="14432"/>
                    <a:pt x="14815" y="14469"/>
                  </a:cubicBezTo>
                  <a:cubicBezTo>
                    <a:pt x="14804" y="14504"/>
                    <a:pt x="14792" y="14538"/>
                    <a:pt x="14780" y="14573"/>
                  </a:cubicBezTo>
                  <a:cubicBezTo>
                    <a:pt x="14769" y="14610"/>
                    <a:pt x="14757" y="14646"/>
                    <a:pt x="14746" y="14684"/>
                  </a:cubicBezTo>
                  <a:cubicBezTo>
                    <a:pt x="14734" y="14718"/>
                    <a:pt x="14724" y="14755"/>
                    <a:pt x="14712" y="14791"/>
                  </a:cubicBezTo>
                  <a:cubicBezTo>
                    <a:pt x="14701" y="14827"/>
                    <a:pt x="14690" y="14864"/>
                    <a:pt x="14680" y="14900"/>
                  </a:cubicBezTo>
                  <a:cubicBezTo>
                    <a:pt x="14669" y="14938"/>
                    <a:pt x="14658" y="14974"/>
                    <a:pt x="14647" y="15012"/>
                  </a:cubicBezTo>
                  <a:cubicBezTo>
                    <a:pt x="14637" y="15047"/>
                    <a:pt x="14627" y="15083"/>
                    <a:pt x="14616" y="15119"/>
                  </a:cubicBezTo>
                  <a:cubicBezTo>
                    <a:pt x="14606" y="15158"/>
                    <a:pt x="14595" y="15198"/>
                    <a:pt x="14584" y="15237"/>
                  </a:cubicBezTo>
                  <a:cubicBezTo>
                    <a:pt x="14574" y="15270"/>
                    <a:pt x="14566" y="15304"/>
                    <a:pt x="14557" y="15337"/>
                  </a:cubicBezTo>
                  <a:lnTo>
                    <a:pt x="14521" y="15471"/>
                  </a:lnTo>
                  <a:cubicBezTo>
                    <a:pt x="14513" y="15495"/>
                    <a:pt x="14507" y="15520"/>
                    <a:pt x="14500" y="15545"/>
                  </a:cubicBezTo>
                  <a:cubicBezTo>
                    <a:pt x="14474" y="15646"/>
                    <a:pt x="14447" y="15749"/>
                    <a:pt x="14419" y="15851"/>
                  </a:cubicBezTo>
                  <a:cubicBezTo>
                    <a:pt x="14417" y="15854"/>
                    <a:pt x="14417" y="15858"/>
                    <a:pt x="14416" y="15861"/>
                  </a:cubicBezTo>
                  <a:cubicBezTo>
                    <a:pt x="14375" y="16014"/>
                    <a:pt x="14335" y="16166"/>
                    <a:pt x="14291" y="16318"/>
                  </a:cubicBezTo>
                  <a:cubicBezTo>
                    <a:pt x="14024" y="17262"/>
                    <a:pt x="13763" y="18288"/>
                    <a:pt x="13543" y="19193"/>
                  </a:cubicBezTo>
                  <a:lnTo>
                    <a:pt x="9365" y="19193"/>
                  </a:lnTo>
                  <a:cubicBezTo>
                    <a:pt x="8641" y="17773"/>
                    <a:pt x="7835" y="15788"/>
                    <a:pt x="7623" y="13670"/>
                  </a:cubicBezTo>
                  <a:cubicBezTo>
                    <a:pt x="7423" y="11686"/>
                    <a:pt x="7418" y="9511"/>
                    <a:pt x="7465" y="7799"/>
                  </a:cubicBezTo>
                  <a:lnTo>
                    <a:pt x="9219" y="7799"/>
                  </a:lnTo>
                  <a:cubicBezTo>
                    <a:pt x="10213" y="7799"/>
                    <a:pt x="10919" y="7020"/>
                    <a:pt x="10919" y="6025"/>
                  </a:cubicBezTo>
                  <a:lnTo>
                    <a:pt x="10919" y="5485"/>
                  </a:lnTo>
                  <a:cubicBezTo>
                    <a:pt x="10919" y="4491"/>
                    <a:pt x="10213" y="3579"/>
                    <a:pt x="9219" y="3579"/>
                  </a:cubicBezTo>
                  <a:lnTo>
                    <a:pt x="7992" y="3579"/>
                  </a:lnTo>
                  <a:cubicBezTo>
                    <a:pt x="8221" y="2795"/>
                    <a:pt x="8588" y="2227"/>
                    <a:pt x="8964" y="1931"/>
                  </a:cubicBezTo>
                  <a:lnTo>
                    <a:pt x="8964" y="3158"/>
                  </a:lnTo>
                  <a:cubicBezTo>
                    <a:pt x="9123" y="3211"/>
                    <a:pt x="9293" y="3242"/>
                    <a:pt x="9470" y="3242"/>
                  </a:cubicBezTo>
                  <a:lnTo>
                    <a:pt x="9538" y="3242"/>
                  </a:lnTo>
                  <a:cubicBezTo>
                    <a:pt x="10415" y="3242"/>
                    <a:pt x="11125" y="2531"/>
                    <a:pt x="11125" y="1655"/>
                  </a:cubicBezTo>
                  <a:lnTo>
                    <a:pt x="11125" y="1587"/>
                  </a:lnTo>
                  <a:cubicBezTo>
                    <a:pt x="11125" y="710"/>
                    <a:pt x="10415" y="0"/>
                    <a:pt x="9538" y="0"/>
                  </a:cubicBezTo>
                  <a:close/>
                </a:path>
              </a:pathLst>
            </a:custGeom>
            <a:solidFill>
              <a:schemeClr val="accent5"/>
            </a:solidFill>
            <a:ln w="1143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3" name="Google Shape;253;p33"/>
            <p:cNvGrpSpPr/>
            <p:nvPr/>
          </p:nvGrpSpPr>
          <p:grpSpPr>
            <a:xfrm>
              <a:off x="4672524" y="850735"/>
              <a:ext cx="1420218" cy="1164496"/>
              <a:chOff x="2644900" y="3762450"/>
              <a:chExt cx="821600" cy="673625"/>
            </a:xfrm>
          </p:grpSpPr>
          <p:sp>
            <p:nvSpPr>
              <p:cNvPr id="254" name="Google Shape;254;p33"/>
              <p:cNvSpPr/>
              <p:nvPr/>
            </p:nvSpPr>
            <p:spPr>
              <a:xfrm>
                <a:off x="3176325" y="3809750"/>
                <a:ext cx="263775" cy="237400"/>
              </a:xfrm>
              <a:custGeom>
                <a:avLst/>
                <a:gdLst/>
                <a:ahLst/>
                <a:cxnLst/>
                <a:rect l="l" t="t" r="r" b="b"/>
                <a:pathLst>
                  <a:path w="10551" h="9496" extrusionOk="0">
                    <a:moveTo>
                      <a:pt x="1" y="0"/>
                    </a:moveTo>
                    <a:lnTo>
                      <a:pt x="1" y="9495"/>
                    </a:lnTo>
                    <a:lnTo>
                      <a:pt x="10551" y="9495"/>
                    </a:lnTo>
                    <a:lnTo>
                      <a:pt x="1055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255;p33"/>
              <p:cNvSpPr/>
              <p:nvPr/>
            </p:nvSpPr>
            <p:spPr>
              <a:xfrm>
                <a:off x="3176325" y="3809750"/>
                <a:ext cx="131925" cy="237400"/>
              </a:xfrm>
              <a:custGeom>
                <a:avLst/>
                <a:gdLst/>
                <a:ahLst/>
                <a:cxnLst/>
                <a:rect l="l" t="t" r="r" b="b"/>
                <a:pathLst>
                  <a:path w="5277" h="9496" extrusionOk="0">
                    <a:moveTo>
                      <a:pt x="1" y="0"/>
                    </a:moveTo>
                    <a:lnTo>
                      <a:pt x="1" y="9495"/>
                    </a:lnTo>
                    <a:lnTo>
                      <a:pt x="5276" y="9495"/>
                    </a:lnTo>
                    <a:lnTo>
                      <a:pt x="527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33"/>
              <p:cNvSpPr/>
              <p:nvPr/>
            </p:nvSpPr>
            <p:spPr>
              <a:xfrm>
                <a:off x="3292400" y="3809750"/>
                <a:ext cx="31675" cy="68575"/>
              </a:xfrm>
              <a:custGeom>
                <a:avLst/>
                <a:gdLst/>
                <a:ahLst/>
                <a:cxnLst/>
                <a:rect l="l" t="t" r="r" b="b"/>
                <a:pathLst>
                  <a:path w="1267" h="2743" extrusionOk="0">
                    <a:moveTo>
                      <a:pt x="0" y="0"/>
                    </a:moveTo>
                    <a:lnTo>
                      <a:pt x="0" y="2743"/>
                    </a:lnTo>
                    <a:lnTo>
                      <a:pt x="1266" y="2743"/>
                    </a:lnTo>
                    <a:lnTo>
                      <a:pt x="126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33"/>
              <p:cNvSpPr/>
              <p:nvPr/>
            </p:nvSpPr>
            <p:spPr>
              <a:xfrm>
                <a:off x="3292400" y="3978550"/>
                <a:ext cx="31675" cy="68600"/>
              </a:xfrm>
              <a:custGeom>
                <a:avLst/>
                <a:gdLst/>
                <a:ahLst/>
                <a:cxnLst/>
                <a:rect l="l" t="t" r="r" b="b"/>
                <a:pathLst>
                  <a:path w="1267" h="2744" extrusionOk="0">
                    <a:moveTo>
                      <a:pt x="0" y="1"/>
                    </a:moveTo>
                    <a:lnTo>
                      <a:pt x="0" y="2743"/>
                    </a:lnTo>
                    <a:lnTo>
                      <a:pt x="1266" y="2743"/>
                    </a:lnTo>
                    <a:lnTo>
                      <a:pt x="126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33"/>
              <p:cNvSpPr/>
              <p:nvPr/>
            </p:nvSpPr>
            <p:spPr>
              <a:xfrm>
                <a:off x="2820775" y="3786725"/>
                <a:ext cx="62700" cy="108400"/>
              </a:xfrm>
              <a:custGeom>
                <a:avLst/>
                <a:gdLst/>
                <a:ahLst/>
                <a:cxnLst/>
                <a:rect l="l" t="t" r="r" b="b"/>
                <a:pathLst>
                  <a:path w="2508" h="4336" extrusionOk="0">
                    <a:moveTo>
                      <a:pt x="2508" y="1"/>
                    </a:moveTo>
                    <a:cubicBezTo>
                      <a:pt x="1149" y="1"/>
                      <a:pt x="1" y="1986"/>
                      <a:pt x="1" y="4336"/>
                    </a:cubicBezTo>
                    <a:lnTo>
                      <a:pt x="721" y="4336"/>
                    </a:lnTo>
                    <a:cubicBezTo>
                      <a:pt x="721" y="2097"/>
                      <a:pt x="1762" y="721"/>
                      <a:pt x="2508" y="721"/>
                    </a:cubicBezTo>
                    <a:lnTo>
                      <a:pt x="250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259;p33"/>
              <p:cNvSpPr/>
              <p:nvPr/>
            </p:nvSpPr>
            <p:spPr>
              <a:xfrm>
                <a:off x="2868975" y="3762450"/>
                <a:ext cx="54075" cy="81075"/>
              </a:xfrm>
              <a:custGeom>
                <a:avLst/>
                <a:gdLst/>
                <a:ahLst/>
                <a:cxnLst/>
                <a:rect l="l" t="t" r="r" b="b"/>
                <a:pathLst>
                  <a:path w="2163" h="3243" extrusionOk="0">
                    <a:moveTo>
                      <a:pt x="507" y="1"/>
                    </a:moveTo>
                    <a:cubicBezTo>
                      <a:pt x="330" y="1"/>
                      <a:pt x="160" y="31"/>
                      <a:pt x="1" y="85"/>
                    </a:cubicBezTo>
                    <a:lnTo>
                      <a:pt x="1" y="3160"/>
                    </a:lnTo>
                    <a:cubicBezTo>
                      <a:pt x="160" y="3213"/>
                      <a:pt x="330" y="3243"/>
                      <a:pt x="507" y="3243"/>
                    </a:cubicBezTo>
                    <a:lnTo>
                      <a:pt x="576" y="3243"/>
                    </a:lnTo>
                    <a:cubicBezTo>
                      <a:pt x="1451" y="3243"/>
                      <a:pt x="2162" y="2533"/>
                      <a:pt x="2162" y="1656"/>
                    </a:cubicBezTo>
                    <a:lnTo>
                      <a:pt x="2162" y="1587"/>
                    </a:lnTo>
                    <a:cubicBezTo>
                      <a:pt x="2162" y="712"/>
                      <a:pt x="1451" y="1"/>
                      <a:pt x="57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260;p33"/>
              <p:cNvSpPr/>
              <p:nvPr/>
            </p:nvSpPr>
            <p:spPr>
              <a:xfrm>
                <a:off x="2970725" y="4044950"/>
                <a:ext cx="336575" cy="252200"/>
              </a:xfrm>
              <a:custGeom>
                <a:avLst/>
                <a:gdLst/>
                <a:ahLst/>
                <a:cxnLst/>
                <a:rect l="l" t="t" r="r" b="b"/>
                <a:pathLst>
                  <a:path w="13463" h="10088" extrusionOk="0">
                    <a:moveTo>
                      <a:pt x="7098" y="0"/>
                    </a:moveTo>
                    <a:cubicBezTo>
                      <a:pt x="2175" y="0"/>
                      <a:pt x="1948" y="2583"/>
                      <a:pt x="1259" y="5020"/>
                    </a:cubicBezTo>
                    <a:cubicBezTo>
                      <a:pt x="713" y="6947"/>
                      <a:pt x="193" y="9220"/>
                      <a:pt x="0" y="10087"/>
                    </a:cubicBezTo>
                    <a:lnTo>
                      <a:pt x="11173" y="10087"/>
                    </a:lnTo>
                    <a:cubicBezTo>
                      <a:pt x="11648" y="9019"/>
                      <a:pt x="12261" y="7500"/>
                      <a:pt x="12682" y="5945"/>
                    </a:cubicBezTo>
                    <a:cubicBezTo>
                      <a:pt x="13463" y="3062"/>
                      <a:pt x="13043" y="0"/>
                      <a:pt x="1304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33"/>
              <p:cNvSpPr/>
              <p:nvPr/>
            </p:nvSpPr>
            <p:spPr>
              <a:xfrm>
                <a:off x="3186900" y="4047125"/>
                <a:ext cx="279600" cy="31675"/>
              </a:xfrm>
              <a:custGeom>
                <a:avLst/>
                <a:gdLst/>
                <a:ahLst/>
                <a:cxnLst/>
                <a:rect l="l" t="t" r="r" b="b"/>
                <a:pathLst>
                  <a:path w="11184" h="1267" extrusionOk="0">
                    <a:moveTo>
                      <a:pt x="0" y="0"/>
                    </a:moveTo>
                    <a:lnTo>
                      <a:pt x="0" y="1266"/>
                    </a:lnTo>
                    <a:lnTo>
                      <a:pt x="11183" y="1266"/>
                    </a:lnTo>
                    <a:lnTo>
                      <a:pt x="1118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33"/>
              <p:cNvSpPr/>
              <p:nvPr/>
            </p:nvSpPr>
            <p:spPr>
              <a:xfrm>
                <a:off x="3004875" y="4044950"/>
                <a:ext cx="291950" cy="116025"/>
              </a:xfrm>
              <a:custGeom>
                <a:avLst/>
                <a:gdLst/>
                <a:ahLst/>
                <a:cxnLst/>
                <a:rect l="l" t="t" r="r" b="b"/>
                <a:pathLst>
                  <a:path w="11678" h="4641" extrusionOk="0">
                    <a:moveTo>
                      <a:pt x="5732" y="0"/>
                    </a:moveTo>
                    <a:cubicBezTo>
                      <a:pt x="1076" y="0"/>
                      <a:pt x="620" y="2311"/>
                      <a:pt x="0" y="4624"/>
                    </a:cubicBezTo>
                    <a:cubicBezTo>
                      <a:pt x="0" y="4624"/>
                      <a:pt x="281" y="4640"/>
                      <a:pt x="760" y="4640"/>
                    </a:cubicBezTo>
                    <a:cubicBezTo>
                      <a:pt x="2135" y="4640"/>
                      <a:pt x="5149" y="4508"/>
                      <a:pt x="7894" y="3490"/>
                    </a:cubicBezTo>
                    <a:cubicBezTo>
                      <a:pt x="11528" y="2144"/>
                      <a:pt x="11677" y="0"/>
                      <a:pt x="1167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263;p33"/>
              <p:cNvSpPr/>
              <p:nvPr/>
            </p:nvSpPr>
            <p:spPr>
              <a:xfrm>
                <a:off x="2680500" y="3880075"/>
                <a:ext cx="230350" cy="415825"/>
              </a:xfrm>
              <a:custGeom>
                <a:avLst/>
                <a:gdLst/>
                <a:ahLst/>
                <a:cxnLst/>
                <a:rect l="l" t="t" r="r" b="b"/>
                <a:pathLst>
                  <a:path w="9214" h="16633" extrusionOk="0">
                    <a:moveTo>
                      <a:pt x="6198" y="1"/>
                    </a:moveTo>
                    <a:lnTo>
                      <a:pt x="6198" y="1"/>
                    </a:lnTo>
                    <a:cubicBezTo>
                      <a:pt x="0" y="2643"/>
                      <a:pt x="1748" y="13931"/>
                      <a:pt x="1748" y="13931"/>
                    </a:cubicBezTo>
                    <a:lnTo>
                      <a:pt x="9214" y="16633"/>
                    </a:lnTo>
                    <a:cubicBezTo>
                      <a:pt x="9214" y="16633"/>
                      <a:pt x="6608" y="13044"/>
                      <a:pt x="6198" y="8967"/>
                    </a:cubicBezTo>
                    <a:cubicBezTo>
                      <a:pt x="5789" y="4889"/>
                      <a:pt x="6198" y="1"/>
                      <a:pt x="619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" name="Google Shape;264;p33"/>
              <p:cNvSpPr/>
              <p:nvPr/>
            </p:nvSpPr>
            <p:spPr>
              <a:xfrm>
                <a:off x="2679875" y="3883025"/>
                <a:ext cx="150575" cy="372300"/>
              </a:xfrm>
              <a:custGeom>
                <a:avLst/>
                <a:gdLst/>
                <a:ahLst/>
                <a:cxnLst/>
                <a:rect l="l" t="t" r="r" b="b"/>
                <a:pathLst>
                  <a:path w="6023" h="14892" extrusionOk="0">
                    <a:moveTo>
                      <a:pt x="6023" y="1"/>
                    </a:moveTo>
                    <a:lnTo>
                      <a:pt x="6023" y="1"/>
                    </a:lnTo>
                    <a:cubicBezTo>
                      <a:pt x="1" y="2758"/>
                      <a:pt x="1721" y="13862"/>
                      <a:pt x="1721" y="13862"/>
                    </a:cubicBezTo>
                    <a:lnTo>
                      <a:pt x="4565" y="14892"/>
                    </a:lnTo>
                    <a:cubicBezTo>
                      <a:pt x="4542" y="14738"/>
                      <a:pt x="4519" y="14584"/>
                      <a:pt x="4498" y="14434"/>
                    </a:cubicBezTo>
                    <a:cubicBezTo>
                      <a:pt x="4234" y="12570"/>
                      <a:pt x="4085" y="10703"/>
                      <a:pt x="4176" y="8819"/>
                    </a:cubicBezTo>
                    <a:cubicBezTo>
                      <a:pt x="4321" y="5854"/>
                      <a:pt x="4972" y="2820"/>
                      <a:pt x="602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265;p33"/>
              <p:cNvSpPr/>
              <p:nvPr/>
            </p:nvSpPr>
            <p:spPr>
              <a:xfrm>
                <a:off x="2812350" y="4242300"/>
                <a:ext cx="480075" cy="94975"/>
              </a:xfrm>
              <a:custGeom>
                <a:avLst/>
                <a:gdLst/>
                <a:ahLst/>
                <a:cxnLst/>
                <a:rect l="l" t="t" r="r" b="b"/>
                <a:pathLst>
                  <a:path w="19203" h="3799" extrusionOk="0">
                    <a:moveTo>
                      <a:pt x="1" y="1"/>
                    </a:moveTo>
                    <a:lnTo>
                      <a:pt x="1" y="3799"/>
                    </a:lnTo>
                    <a:lnTo>
                      <a:pt x="19202" y="3799"/>
                    </a:lnTo>
                    <a:lnTo>
                      <a:pt x="1893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33"/>
              <p:cNvSpPr/>
              <p:nvPr/>
            </p:nvSpPr>
            <p:spPr>
              <a:xfrm>
                <a:off x="2681650" y="4239650"/>
                <a:ext cx="196400" cy="196425"/>
              </a:xfrm>
              <a:custGeom>
                <a:avLst/>
                <a:gdLst/>
                <a:ahLst/>
                <a:cxnLst/>
                <a:rect l="l" t="t" r="r" b="b"/>
                <a:pathLst>
                  <a:path w="7856" h="7857" extrusionOk="0">
                    <a:moveTo>
                      <a:pt x="3928" y="1"/>
                    </a:moveTo>
                    <a:cubicBezTo>
                      <a:pt x="1759" y="1"/>
                      <a:pt x="1" y="1759"/>
                      <a:pt x="1" y="3930"/>
                    </a:cubicBezTo>
                    <a:cubicBezTo>
                      <a:pt x="1" y="6099"/>
                      <a:pt x="1759" y="7857"/>
                      <a:pt x="3928" y="7857"/>
                    </a:cubicBezTo>
                    <a:cubicBezTo>
                      <a:pt x="6097" y="7857"/>
                      <a:pt x="7855" y="6099"/>
                      <a:pt x="7855" y="3930"/>
                    </a:cubicBezTo>
                    <a:cubicBezTo>
                      <a:pt x="7855" y="1759"/>
                      <a:pt x="6097" y="1"/>
                      <a:pt x="39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33"/>
              <p:cNvSpPr/>
              <p:nvPr/>
            </p:nvSpPr>
            <p:spPr>
              <a:xfrm>
                <a:off x="2724200" y="4282225"/>
                <a:ext cx="111275" cy="111275"/>
              </a:xfrm>
              <a:custGeom>
                <a:avLst/>
                <a:gdLst/>
                <a:ahLst/>
                <a:cxnLst/>
                <a:rect l="l" t="t" r="r" b="b"/>
                <a:pathLst>
                  <a:path w="4451" h="4451" extrusionOk="0">
                    <a:moveTo>
                      <a:pt x="2226" y="1"/>
                    </a:moveTo>
                    <a:cubicBezTo>
                      <a:pt x="998" y="1"/>
                      <a:pt x="0" y="997"/>
                      <a:pt x="0" y="2227"/>
                    </a:cubicBezTo>
                    <a:cubicBezTo>
                      <a:pt x="0" y="3455"/>
                      <a:pt x="998" y="4451"/>
                      <a:pt x="2226" y="4451"/>
                    </a:cubicBezTo>
                    <a:cubicBezTo>
                      <a:pt x="3454" y="4451"/>
                      <a:pt x="4450" y="3455"/>
                      <a:pt x="4450" y="2227"/>
                    </a:cubicBezTo>
                    <a:cubicBezTo>
                      <a:pt x="4450" y="997"/>
                      <a:pt x="3454" y="1"/>
                      <a:pt x="222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268;p33"/>
              <p:cNvSpPr/>
              <p:nvPr/>
            </p:nvSpPr>
            <p:spPr>
              <a:xfrm>
                <a:off x="2740600" y="4298600"/>
                <a:ext cx="78500" cy="78525"/>
              </a:xfrm>
              <a:custGeom>
                <a:avLst/>
                <a:gdLst/>
                <a:ahLst/>
                <a:cxnLst/>
                <a:rect l="l" t="t" r="r" b="b"/>
                <a:pathLst>
                  <a:path w="3140" h="3141" extrusionOk="0">
                    <a:moveTo>
                      <a:pt x="1570" y="1"/>
                    </a:moveTo>
                    <a:cubicBezTo>
                      <a:pt x="703" y="1"/>
                      <a:pt x="1" y="703"/>
                      <a:pt x="1" y="1572"/>
                    </a:cubicBezTo>
                    <a:cubicBezTo>
                      <a:pt x="1" y="2437"/>
                      <a:pt x="703" y="3141"/>
                      <a:pt x="1570" y="3141"/>
                    </a:cubicBezTo>
                    <a:cubicBezTo>
                      <a:pt x="2437" y="3141"/>
                      <a:pt x="3139" y="2438"/>
                      <a:pt x="3139" y="1572"/>
                    </a:cubicBezTo>
                    <a:cubicBezTo>
                      <a:pt x="3139" y="703"/>
                      <a:pt x="2437" y="1"/>
                      <a:pt x="157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269;p33"/>
              <p:cNvSpPr/>
              <p:nvPr/>
            </p:nvSpPr>
            <p:spPr>
              <a:xfrm>
                <a:off x="2644900" y="4205475"/>
                <a:ext cx="267225" cy="132200"/>
              </a:xfrm>
              <a:custGeom>
                <a:avLst/>
                <a:gdLst/>
                <a:ahLst/>
                <a:cxnLst/>
                <a:rect l="l" t="t" r="r" b="b"/>
                <a:pathLst>
                  <a:path w="10689" h="5288" extrusionOk="0">
                    <a:moveTo>
                      <a:pt x="5344" y="0"/>
                    </a:moveTo>
                    <a:cubicBezTo>
                      <a:pt x="2412" y="0"/>
                      <a:pt x="31" y="2362"/>
                      <a:pt x="0" y="5288"/>
                    </a:cubicBezTo>
                    <a:lnTo>
                      <a:pt x="10688" y="5288"/>
                    </a:lnTo>
                    <a:cubicBezTo>
                      <a:pt x="10658" y="2362"/>
                      <a:pt x="8277" y="0"/>
                      <a:pt x="534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270;p33"/>
              <p:cNvSpPr/>
              <p:nvPr/>
            </p:nvSpPr>
            <p:spPr>
              <a:xfrm>
                <a:off x="3100425" y="4239650"/>
                <a:ext cx="196425" cy="196425"/>
              </a:xfrm>
              <a:custGeom>
                <a:avLst/>
                <a:gdLst/>
                <a:ahLst/>
                <a:cxnLst/>
                <a:rect l="l" t="t" r="r" b="b"/>
                <a:pathLst>
                  <a:path w="7857" h="7857" extrusionOk="0">
                    <a:moveTo>
                      <a:pt x="3928" y="1"/>
                    </a:moveTo>
                    <a:cubicBezTo>
                      <a:pt x="1759" y="1"/>
                      <a:pt x="1" y="1759"/>
                      <a:pt x="1" y="3930"/>
                    </a:cubicBezTo>
                    <a:cubicBezTo>
                      <a:pt x="1" y="6099"/>
                      <a:pt x="1759" y="7857"/>
                      <a:pt x="3928" y="7857"/>
                    </a:cubicBezTo>
                    <a:cubicBezTo>
                      <a:pt x="6097" y="7857"/>
                      <a:pt x="7857" y="6099"/>
                      <a:pt x="7857" y="3930"/>
                    </a:cubicBezTo>
                    <a:cubicBezTo>
                      <a:pt x="7857" y="1759"/>
                      <a:pt x="6098" y="1"/>
                      <a:pt x="39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" name="Google Shape;271;p33"/>
              <p:cNvSpPr/>
              <p:nvPr/>
            </p:nvSpPr>
            <p:spPr>
              <a:xfrm>
                <a:off x="3143000" y="4282225"/>
                <a:ext cx="111250" cy="111275"/>
              </a:xfrm>
              <a:custGeom>
                <a:avLst/>
                <a:gdLst/>
                <a:ahLst/>
                <a:cxnLst/>
                <a:rect l="l" t="t" r="r" b="b"/>
                <a:pathLst>
                  <a:path w="4450" h="4451" extrusionOk="0">
                    <a:moveTo>
                      <a:pt x="2225" y="1"/>
                    </a:moveTo>
                    <a:cubicBezTo>
                      <a:pt x="997" y="1"/>
                      <a:pt x="1" y="997"/>
                      <a:pt x="1" y="2227"/>
                    </a:cubicBezTo>
                    <a:cubicBezTo>
                      <a:pt x="1" y="3455"/>
                      <a:pt x="997" y="4451"/>
                      <a:pt x="2225" y="4451"/>
                    </a:cubicBezTo>
                    <a:cubicBezTo>
                      <a:pt x="3453" y="4451"/>
                      <a:pt x="4449" y="3455"/>
                      <a:pt x="4449" y="2227"/>
                    </a:cubicBezTo>
                    <a:cubicBezTo>
                      <a:pt x="4449" y="997"/>
                      <a:pt x="3453" y="1"/>
                      <a:pt x="222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" name="Google Shape;272;p33"/>
              <p:cNvSpPr/>
              <p:nvPr/>
            </p:nvSpPr>
            <p:spPr>
              <a:xfrm>
                <a:off x="3159375" y="4298600"/>
                <a:ext cx="78525" cy="78525"/>
              </a:xfrm>
              <a:custGeom>
                <a:avLst/>
                <a:gdLst/>
                <a:ahLst/>
                <a:cxnLst/>
                <a:rect l="l" t="t" r="r" b="b"/>
                <a:pathLst>
                  <a:path w="3141" h="3141" extrusionOk="0">
                    <a:moveTo>
                      <a:pt x="1570" y="1"/>
                    </a:moveTo>
                    <a:cubicBezTo>
                      <a:pt x="703" y="1"/>
                      <a:pt x="1" y="703"/>
                      <a:pt x="1" y="1572"/>
                    </a:cubicBezTo>
                    <a:cubicBezTo>
                      <a:pt x="1" y="2437"/>
                      <a:pt x="703" y="3141"/>
                      <a:pt x="1570" y="3141"/>
                    </a:cubicBezTo>
                    <a:cubicBezTo>
                      <a:pt x="2437" y="3141"/>
                      <a:pt x="3141" y="2438"/>
                      <a:pt x="3141" y="1572"/>
                    </a:cubicBezTo>
                    <a:cubicBezTo>
                      <a:pt x="3141" y="703"/>
                      <a:pt x="2437" y="1"/>
                      <a:pt x="157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273;p33"/>
              <p:cNvSpPr/>
              <p:nvPr/>
            </p:nvSpPr>
            <p:spPr>
              <a:xfrm>
                <a:off x="3064100" y="4205475"/>
                <a:ext cx="267225" cy="132200"/>
              </a:xfrm>
              <a:custGeom>
                <a:avLst/>
                <a:gdLst/>
                <a:ahLst/>
                <a:cxnLst/>
                <a:rect l="l" t="t" r="r" b="b"/>
                <a:pathLst>
                  <a:path w="10689" h="5288" extrusionOk="0">
                    <a:moveTo>
                      <a:pt x="5345" y="0"/>
                    </a:moveTo>
                    <a:cubicBezTo>
                      <a:pt x="2412" y="0"/>
                      <a:pt x="31" y="2362"/>
                      <a:pt x="1" y="5288"/>
                    </a:cubicBezTo>
                    <a:lnTo>
                      <a:pt x="10689" y="5288"/>
                    </a:lnTo>
                    <a:cubicBezTo>
                      <a:pt x="10658" y="2362"/>
                      <a:pt x="8277" y="0"/>
                      <a:pt x="534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" name="Google Shape;274;p33"/>
              <p:cNvSpPr/>
              <p:nvPr/>
            </p:nvSpPr>
            <p:spPr>
              <a:xfrm>
                <a:off x="2738500" y="3851950"/>
                <a:ext cx="179400" cy="105550"/>
              </a:xfrm>
              <a:custGeom>
                <a:avLst/>
                <a:gdLst/>
                <a:ahLst/>
                <a:cxnLst/>
                <a:rect l="l" t="t" r="r" b="b"/>
                <a:pathLst>
                  <a:path w="7176" h="4222" extrusionOk="0">
                    <a:moveTo>
                      <a:pt x="1872" y="1"/>
                    </a:moveTo>
                    <a:cubicBezTo>
                      <a:pt x="877" y="1"/>
                      <a:pt x="0" y="913"/>
                      <a:pt x="0" y="1907"/>
                    </a:cubicBezTo>
                    <a:lnTo>
                      <a:pt x="0" y="2447"/>
                    </a:lnTo>
                    <a:cubicBezTo>
                      <a:pt x="0" y="3442"/>
                      <a:pt x="877" y="4221"/>
                      <a:pt x="1872" y="4221"/>
                    </a:cubicBezTo>
                    <a:lnTo>
                      <a:pt x="5475" y="4221"/>
                    </a:lnTo>
                    <a:cubicBezTo>
                      <a:pt x="6470" y="4221"/>
                      <a:pt x="7175" y="3442"/>
                      <a:pt x="7175" y="2447"/>
                    </a:cubicBezTo>
                    <a:lnTo>
                      <a:pt x="7175" y="1907"/>
                    </a:lnTo>
                    <a:cubicBezTo>
                      <a:pt x="7175" y="913"/>
                      <a:pt x="6470" y="1"/>
                      <a:pt x="54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275;p33"/>
              <p:cNvSpPr/>
              <p:nvPr/>
            </p:nvSpPr>
            <p:spPr>
              <a:xfrm>
                <a:off x="2738375" y="3852975"/>
                <a:ext cx="40550" cy="92000"/>
              </a:xfrm>
              <a:custGeom>
                <a:avLst/>
                <a:gdLst/>
                <a:ahLst/>
                <a:cxnLst/>
                <a:rect l="l" t="t" r="r" b="b"/>
                <a:pathLst>
                  <a:path w="1622" h="3680" extrusionOk="0">
                    <a:moveTo>
                      <a:pt x="1511" y="0"/>
                    </a:moveTo>
                    <a:cubicBezTo>
                      <a:pt x="633" y="121"/>
                      <a:pt x="1" y="1004"/>
                      <a:pt x="1" y="1915"/>
                    </a:cubicBezTo>
                    <a:lnTo>
                      <a:pt x="1" y="2455"/>
                    </a:lnTo>
                    <a:cubicBezTo>
                      <a:pt x="1" y="2962"/>
                      <a:pt x="248" y="3353"/>
                      <a:pt x="583" y="3679"/>
                    </a:cubicBezTo>
                    <a:cubicBezTo>
                      <a:pt x="669" y="3528"/>
                      <a:pt x="717" y="3441"/>
                      <a:pt x="797" y="3287"/>
                    </a:cubicBezTo>
                    <a:cubicBezTo>
                      <a:pt x="1101" y="2699"/>
                      <a:pt x="1112" y="2747"/>
                      <a:pt x="1305" y="2122"/>
                    </a:cubicBezTo>
                    <a:cubicBezTo>
                      <a:pt x="1422" y="1741"/>
                      <a:pt x="1547" y="1355"/>
                      <a:pt x="1617" y="963"/>
                    </a:cubicBezTo>
                    <a:lnTo>
                      <a:pt x="1617" y="963"/>
                    </a:lnTo>
                    <a:cubicBezTo>
                      <a:pt x="1616" y="967"/>
                      <a:pt x="1614" y="968"/>
                      <a:pt x="1613" y="968"/>
                    </a:cubicBezTo>
                    <a:cubicBezTo>
                      <a:pt x="1600" y="968"/>
                      <a:pt x="1616" y="666"/>
                      <a:pt x="1621" y="497"/>
                    </a:cubicBezTo>
                    <a:cubicBezTo>
                      <a:pt x="1605" y="424"/>
                      <a:pt x="1521" y="44"/>
                      <a:pt x="151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" name="Google Shape;276;p33"/>
              <p:cNvSpPr/>
              <p:nvPr/>
            </p:nvSpPr>
            <p:spPr>
              <a:xfrm>
                <a:off x="2822775" y="3868250"/>
                <a:ext cx="76400" cy="76400"/>
              </a:xfrm>
              <a:custGeom>
                <a:avLst/>
                <a:gdLst/>
                <a:ahLst/>
                <a:cxnLst/>
                <a:rect l="l" t="t" r="r" b="b"/>
                <a:pathLst>
                  <a:path w="3056" h="3056" extrusionOk="0">
                    <a:moveTo>
                      <a:pt x="1528" y="1"/>
                    </a:moveTo>
                    <a:cubicBezTo>
                      <a:pt x="684" y="1"/>
                      <a:pt x="0" y="684"/>
                      <a:pt x="0" y="1528"/>
                    </a:cubicBezTo>
                    <a:cubicBezTo>
                      <a:pt x="0" y="2371"/>
                      <a:pt x="684" y="3055"/>
                      <a:pt x="1528" y="3055"/>
                    </a:cubicBezTo>
                    <a:cubicBezTo>
                      <a:pt x="2371" y="3055"/>
                      <a:pt x="3055" y="2371"/>
                      <a:pt x="3055" y="1528"/>
                    </a:cubicBezTo>
                    <a:cubicBezTo>
                      <a:pt x="3055" y="684"/>
                      <a:pt x="2371" y="1"/>
                      <a:pt x="15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" name="Google Shape;277;p33"/>
              <p:cNvSpPr/>
              <p:nvPr/>
            </p:nvSpPr>
            <p:spPr>
              <a:xfrm>
                <a:off x="2843800" y="3889275"/>
                <a:ext cx="34350" cy="34350"/>
              </a:xfrm>
              <a:custGeom>
                <a:avLst/>
                <a:gdLst/>
                <a:ahLst/>
                <a:cxnLst/>
                <a:rect l="l" t="t" r="r" b="b"/>
                <a:pathLst>
                  <a:path w="1374" h="1374" extrusionOk="0">
                    <a:moveTo>
                      <a:pt x="687" y="0"/>
                    </a:moveTo>
                    <a:cubicBezTo>
                      <a:pt x="308" y="0"/>
                      <a:pt x="0" y="308"/>
                      <a:pt x="0" y="687"/>
                    </a:cubicBezTo>
                    <a:cubicBezTo>
                      <a:pt x="0" y="1067"/>
                      <a:pt x="306" y="1374"/>
                      <a:pt x="687" y="1374"/>
                    </a:cubicBezTo>
                    <a:cubicBezTo>
                      <a:pt x="1066" y="1374"/>
                      <a:pt x="1373" y="1067"/>
                      <a:pt x="1373" y="687"/>
                    </a:cubicBezTo>
                    <a:cubicBezTo>
                      <a:pt x="1373" y="308"/>
                      <a:pt x="1066" y="0"/>
                      <a:pt x="68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0" name="Google Shape;208;p32">
            <a:extLst>
              <a:ext uri="{FF2B5EF4-FFF2-40B4-BE49-F238E27FC236}">
                <a16:creationId xmlns:a16="http://schemas.microsoft.com/office/drawing/2014/main" id="{C8845561-9CD2-4D87-B73A-6E6358746EE5}"/>
              </a:ext>
            </a:extLst>
          </p:cNvPr>
          <p:cNvSpPr txBox="1">
            <a:spLocks/>
          </p:cNvSpPr>
          <p:nvPr/>
        </p:nvSpPr>
        <p:spPr>
          <a:xfrm>
            <a:off x="5580709" y="2132625"/>
            <a:ext cx="2393700" cy="60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/>
          </a:p>
        </p:txBody>
      </p:sp>
      <p:sp>
        <p:nvSpPr>
          <p:cNvPr id="61" name="Google Shape;209;p32">
            <a:extLst>
              <a:ext uri="{FF2B5EF4-FFF2-40B4-BE49-F238E27FC236}">
                <a16:creationId xmlns:a16="http://schemas.microsoft.com/office/drawing/2014/main" id="{4D8E9902-F57E-4BB6-844E-C26F8BC9A743}"/>
              </a:ext>
            </a:extLst>
          </p:cNvPr>
          <p:cNvSpPr txBox="1">
            <a:spLocks/>
          </p:cNvSpPr>
          <p:nvPr/>
        </p:nvSpPr>
        <p:spPr>
          <a:xfrm>
            <a:off x="5580716" y="1709925"/>
            <a:ext cx="2393700" cy="57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/>
          </a:p>
        </p:txBody>
      </p:sp>
      <p:sp>
        <p:nvSpPr>
          <p:cNvPr id="62" name="Google Shape;211;p32">
            <a:extLst>
              <a:ext uri="{FF2B5EF4-FFF2-40B4-BE49-F238E27FC236}">
                <a16:creationId xmlns:a16="http://schemas.microsoft.com/office/drawing/2014/main" id="{5A413010-864D-4689-8948-9552A004382B}"/>
              </a:ext>
            </a:extLst>
          </p:cNvPr>
          <p:cNvSpPr txBox="1">
            <a:spLocks/>
          </p:cNvSpPr>
          <p:nvPr/>
        </p:nvSpPr>
        <p:spPr>
          <a:xfrm>
            <a:off x="494609" y="3048543"/>
            <a:ext cx="4187837" cy="60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/>
          </a:p>
        </p:txBody>
      </p:sp>
      <p:sp>
        <p:nvSpPr>
          <p:cNvPr id="63" name="Google Shape;212;p32">
            <a:extLst>
              <a:ext uri="{FF2B5EF4-FFF2-40B4-BE49-F238E27FC236}">
                <a16:creationId xmlns:a16="http://schemas.microsoft.com/office/drawing/2014/main" id="{739C85C3-3964-4450-8BF9-2D0947413180}"/>
              </a:ext>
            </a:extLst>
          </p:cNvPr>
          <p:cNvSpPr txBox="1">
            <a:spLocks/>
          </p:cNvSpPr>
          <p:nvPr/>
        </p:nvSpPr>
        <p:spPr>
          <a:xfrm>
            <a:off x="875247" y="2603106"/>
            <a:ext cx="3426562" cy="57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930D179-8DB2-4E2B-A853-8DD22367590F}"/>
              </a:ext>
            </a:extLst>
          </p:cNvPr>
          <p:cNvSpPr/>
          <p:nvPr/>
        </p:nvSpPr>
        <p:spPr>
          <a:xfrm>
            <a:off x="130121" y="1109652"/>
            <a:ext cx="4845916" cy="36735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spcAft>
                <a:spcPts val="1000"/>
              </a:spcAft>
              <a:buSzPts val="1000"/>
              <a:tabLst>
                <a:tab pos="457200" algn="l"/>
              </a:tabLst>
            </a:pP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Data Description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:</a:t>
            </a:r>
            <a:endParaRPr lang="en-US" sz="105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just">
              <a:lnSpc>
                <a:spcPct val="115000"/>
              </a:lnSpc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The dataset includes </a:t>
            </a: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100 records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and </a:t>
            </a: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27 columns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related to:</a:t>
            </a:r>
            <a:endParaRPr lang="en-US" sz="105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just">
              <a:lnSpc>
                <a:spcPct val="115000"/>
              </a:lnSpc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Product Information: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Product type, SKU, Price, Availability</a:t>
            </a:r>
            <a:endParaRPr lang="en-US" sz="105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just">
              <a:lnSpc>
                <a:spcPct val="115000"/>
              </a:lnSpc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Sales &amp; Customer Data: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Number of products sold, Revenue generated, Customer demographics</a:t>
            </a:r>
            <a:endParaRPr lang="en-US" sz="105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just">
              <a:lnSpc>
                <a:spcPct val="115000"/>
              </a:lnSpc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Inventory &amp; Orders: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Stock levels, Order quantities</a:t>
            </a:r>
            <a:endParaRPr lang="en-US" sz="105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just">
              <a:lnSpc>
                <a:spcPct val="115000"/>
              </a:lnSpc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Shipping &amp; Logistics: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Shipping times, Shipping carriers, Shipping costs, Transportation modes, Routes, Costs</a:t>
            </a:r>
            <a:endParaRPr lang="en-US" sz="105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just">
              <a:lnSpc>
                <a:spcPct val="115000"/>
              </a:lnSpc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Supplier &amp; Manufacturing: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Supplier name, Location, Lead time, Production volumes, Manufacturing costs, Manufacturing lead time</a:t>
            </a:r>
            <a:endParaRPr lang="en-US" sz="105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just">
              <a:lnSpc>
                <a:spcPct val="115000"/>
              </a:lnSpc>
              <a:spcAft>
                <a:spcPts val="1000"/>
              </a:spcAft>
              <a:buSzPts val="1000"/>
              <a:buFont typeface="Symbol" panose="05050102010706020507" pitchFamily="18" charset="2"/>
              <a:buChar char=""/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Quality Control: Inspection results, Defect rates</a:t>
            </a:r>
            <a:endParaRPr lang="en-US" sz="105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A5C164-B107-42D9-8038-5A8D2C8BC2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0551" y="1554921"/>
            <a:ext cx="4073318" cy="229012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8615BD5-A7FF-403E-ABF5-CFDBFBC027FB}"/>
              </a:ext>
            </a:extLst>
          </p:cNvPr>
          <p:cNvSpPr txBox="1"/>
          <p:nvPr/>
        </p:nvSpPr>
        <p:spPr>
          <a:xfrm>
            <a:off x="5664370" y="3856922"/>
            <a:ext cx="231003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>
                <a:hlinkClick r:id="rId4"/>
              </a:rPr>
              <a:t>https://drive.google.com/file/d/1fpxB64Z4iuKAbXD4Jf2Dc0TQnw8ulZmR/view?usp=drive_link</a:t>
            </a:r>
            <a:r>
              <a:rPr lang="en-US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0892863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3"/>
          <p:cNvSpPr txBox="1">
            <a:spLocks noGrp="1"/>
          </p:cNvSpPr>
          <p:nvPr>
            <p:ph type="title"/>
          </p:nvPr>
        </p:nvSpPr>
        <p:spPr>
          <a:xfrm>
            <a:off x="1258879" y="182532"/>
            <a:ext cx="7754990" cy="10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3600" dirty="0"/>
              <a:t>Data Cleaning and Preparation</a:t>
            </a:r>
          </a:p>
        </p:txBody>
      </p:sp>
      <p:sp>
        <p:nvSpPr>
          <p:cNvPr id="221" name="Google Shape;221;p33"/>
          <p:cNvSpPr txBox="1">
            <a:spLocks noGrp="1"/>
          </p:cNvSpPr>
          <p:nvPr>
            <p:ph type="title" idx="2"/>
          </p:nvPr>
        </p:nvSpPr>
        <p:spPr>
          <a:xfrm>
            <a:off x="239074" y="333021"/>
            <a:ext cx="1293332" cy="6435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/>
              <a:t>04</a:t>
            </a:r>
            <a:endParaRPr sz="4400" dirty="0"/>
          </a:p>
        </p:txBody>
      </p:sp>
      <p:grpSp>
        <p:nvGrpSpPr>
          <p:cNvPr id="251" name="Google Shape;251;p33"/>
          <p:cNvGrpSpPr/>
          <p:nvPr/>
        </p:nvGrpSpPr>
        <p:grpSpPr>
          <a:xfrm flipH="1">
            <a:off x="7885119" y="44489"/>
            <a:ext cx="1128759" cy="1021500"/>
            <a:chOff x="4672513" y="850735"/>
            <a:chExt cx="1420261" cy="1164496"/>
          </a:xfrm>
        </p:grpSpPr>
        <p:sp>
          <p:nvSpPr>
            <p:cNvPr id="252" name="Google Shape;252;p33"/>
            <p:cNvSpPr/>
            <p:nvPr/>
          </p:nvSpPr>
          <p:spPr>
            <a:xfrm>
              <a:off x="4672513" y="850778"/>
              <a:ext cx="1420261" cy="1164409"/>
            </a:xfrm>
            <a:custGeom>
              <a:avLst/>
              <a:gdLst/>
              <a:ahLst/>
              <a:cxnLst/>
              <a:rect l="l" t="t" r="r" b="b"/>
              <a:pathLst>
                <a:path w="32865" h="26943" extrusionOk="0">
                  <a:moveTo>
                    <a:pt x="9470" y="0"/>
                  </a:moveTo>
                  <a:cubicBezTo>
                    <a:pt x="9293" y="0"/>
                    <a:pt x="9123" y="29"/>
                    <a:pt x="8964" y="83"/>
                  </a:cubicBezTo>
                  <a:lnTo>
                    <a:pt x="8964" y="1098"/>
                  </a:lnTo>
                  <a:cubicBezTo>
                    <a:pt x="8205" y="1423"/>
                    <a:pt x="7569" y="2361"/>
                    <a:pt x="7253" y="3579"/>
                  </a:cubicBezTo>
                  <a:lnTo>
                    <a:pt x="5617" y="3579"/>
                  </a:lnTo>
                  <a:cubicBezTo>
                    <a:pt x="5492" y="3579"/>
                    <a:pt x="5368" y="3593"/>
                    <a:pt x="5249" y="3619"/>
                  </a:cubicBezTo>
                  <a:cubicBezTo>
                    <a:pt x="4515" y="3721"/>
                    <a:pt x="3954" y="4356"/>
                    <a:pt x="3790" y="5094"/>
                  </a:cubicBezTo>
                  <a:cubicBezTo>
                    <a:pt x="3787" y="5110"/>
                    <a:pt x="3783" y="5126"/>
                    <a:pt x="3780" y="5144"/>
                  </a:cubicBezTo>
                  <a:cubicBezTo>
                    <a:pt x="3771" y="5186"/>
                    <a:pt x="3766" y="5229"/>
                    <a:pt x="3760" y="5272"/>
                  </a:cubicBezTo>
                  <a:cubicBezTo>
                    <a:pt x="3758" y="5286"/>
                    <a:pt x="3755" y="5299"/>
                    <a:pt x="3754" y="5312"/>
                  </a:cubicBezTo>
                  <a:cubicBezTo>
                    <a:pt x="3747" y="5386"/>
                    <a:pt x="3741" y="5460"/>
                    <a:pt x="3741" y="5534"/>
                  </a:cubicBezTo>
                  <a:lnTo>
                    <a:pt x="3741" y="6076"/>
                  </a:lnTo>
                  <a:cubicBezTo>
                    <a:pt x="3741" y="6423"/>
                    <a:pt x="3858" y="6715"/>
                    <a:pt x="4040" y="6970"/>
                  </a:cubicBezTo>
                  <a:cubicBezTo>
                    <a:pt x="4120" y="7088"/>
                    <a:pt x="4211" y="7197"/>
                    <a:pt x="4317" y="7293"/>
                  </a:cubicBezTo>
                  <a:cubicBezTo>
                    <a:pt x="4319" y="7295"/>
                    <a:pt x="4320" y="7297"/>
                    <a:pt x="4322" y="7298"/>
                  </a:cubicBezTo>
                  <a:lnTo>
                    <a:pt x="4323" y="7298"/>
                  </a:lnTo>
                  <a:cubicBezTo>
                    <a:pt x="4399" y="7367"/>
                    <a:pt x="4480" y="7429"/>
                    <a:pt x="4565" y="7484"/>
                  </a:cubicBezTo>
                  <a:cubicBezTo>
                    <a:pt x="2433" y="11102"/>
                    <a:pt x="2876" y="16625"/>
                    <a:pt x="3061" y="18230"/>
                  </a:cubicBezTo>
                  <a:cubicBezTo>
                    <a:pt x="1268" y="19080"/>
                    <a:pt x="23" y="20896"/>
                    <a:pt x="1" y="23007"/>
                  </a:cubicBezTo>
                  <a:lnTo>
                    <a:pt x="1470" y="23007"/>
                  </a:lnTo>
                  <a:cubicBezTo>
                    <a:pt x="1470" y="23010"/>
                    <a:pt x="1470" y="23013"/>
                    <a:pt x="1470" y="23016"/>
                  </a:cubicBezTo>
                  <a:cubicBezTo>
                    <a:pt x="1470" y="25185"/>
                    <a:pt x="3228" y="26943"/>
                    <a:pt x="5399" y="26943"/>
                  </a:cubicBezTo>
                  <a:cubicBezTo>
                    <a:pt x="7568" y="26943"/>
                    <a:pt x="9326" y="25185"/>
                    <a:pt x="9326" y="23016"/>
                  </a:cubicBezTo>
                  <a:cubicBezTo>
                    <a:pt x="9326" y="23013"/>
                    <a:pt x="9325" y="23010"/>
                    <a:pt x="9325" y="23007"/>
                  </a:cubicBezTo>
                  <a:lnTo>
                    <a:pt x="10689" y="23007"/>
                  </a:lnTo>
                  <a:cubicBezTo>
                    <a:pt x="10689" y="23001"/>
                    <a:pt x="10689" y="22997"/>
                    <a:pt x="10689" y="22991"/>
                  </a:cubicBezTo>
                  <a:lnTo>
                    <a:pt x="16769" y="22991"/>
                  </a:lnTo>
                  <a:cubicBezTo>
                    <a:pt x="16769" y="22997"/>
                    <a:pt x="16769" y="23001"/>
                    <a:pt x="16769" y="23007"/>
                  </a:cubicBezTo>
                  <a:lnTo>
                    <a:pt x="18223" y="23007"/>
                  </a:lnTo>
                  <a:cubicBezTo>
                    <a:pt x="18223" y="23010"/>
                    <a:pt x="18223" y="23013"/>
                    <a:pt x="18223" y="23016"/>
                  </a:cubicBezTo>
                  <a:cubicBezTo>
                    <a:pt x="18223" y="25185"/>
                    <a:pt x="19981" y="26943"/>
                    <a:pt x="22150" y="26943"/>
                  </a:cubicBezTo>
                  <a:cubicBezTo>
                    <a:pt x="24319" y="26943"/>
                    <a:pt x="26077" y="25185"/>
                    <a:pt x="26077" y="23016"/>
                  </a:cubicBezTo>
                  <a:cubicBezTo>
                    <a:pt x="26077" y="23013"/>
                    <a:pt x="26077" y="23010"/>
                    <a:pt x="26077" y="23007"/>
                  </a:cubicBezTo>
                  <a:lnTo>
                    <a:pt x="27458" y="23007"/>
                  </a:lnTo>
                  <a:cubicBezTo>
                    <a:pt x="27439" y="21252"/>
                    <a:pt x="26574" y="19700"/>
                    <a:pt x="25252" y="18739"/>
                  </a:cubicBezTo>
                  <a:cubicBezTo>
                    <a:pt x="25419" y="18254"/>
                    <a:pt x="25579" y="17751"/>
                    <a:pt x="25715" y="17243"/>
                  </a:cubicBezTo>
                  <a:cubicBezTo>
                    <a:pt x="26173" y="15558"/>
                    <a:pt x="26218" y="13813"/>
                    <a:pt x="26177" y="12653"/>
                  </a:cubicBezTo>
                  <a:lnTo>
                    <a:pt x="32864" y="12653"/>
                  </a:lnTo>
                  <a:lnTo>
                    <a:pt x="32864" y="11387"/>
                  </a:lnTo>
                  <a:lnTo>
                    <a:pt x="32864" y="11385"/>
                  </a:lnTo>
                  <a:lnTo>
                    <a:pt x="31809" y="11385"/>
                  </a:lnTo>
                  <a:lnTo>
                    <a:pt x="31809" y="1890"/>
                  </a:lnTo>
                  <a:lnTo>
                    <a:pt x="21258" y="1890"/>
                  </a:lnTo>
                  <a:lnTo>
                    <a:pt x="21258" y="11298"/>
                  </a:lnTo>
                  <a:lnTo>
                    <a:pt x="20132" y="11298"/>
                  </a:lnTo>
                  <a:cubicBezTo>
                    <a:pt x="19982" y="11298"/>
                    <a:pt x="19837" y="11301"/>
                    <a:pt x="19696" y="11305"/>
                  </a:cubicBezTo>
                  <a:cubicBezTo>
                    <a:pt x="19648" y="11307"/>
                    <a:pt x="19605" y="11310"/>
                    <a:pt x="19558" y="11313"/>
                  </a:cubicBezTo>
                  <a:cubicBezTo>
                    <a:pt x="19465" y="11317"/>
                    <a:pt x="19374" y="11321"/>
                    <a:pt x="19284" y="11327"/>
                  </a:cubicBezTo>
                  <a:cubicBezTo>
                    <a:pt x="19232" y="11330"/>
                    <a:pt x="19181" y="11336"/>
                    <a:pt x="19129" y="11340"/>
                  </a:cubicBezTo>
                  <a:cubicBezTo>
                    <a:pt x="19050" y="11346"/>
                    <a:pt x="18972" y="11353"/>
                    <a:pt x="18898" y="11360"/>
                  </a:cubicBezTo>
                  <a:cubicBezTo>
                    <a:pt x="18844" y="11366"/>
                    <a:pt x="18793" y="11375"/>
                    <a:pt x="18741" y="11381"/>
                  </a:cubicBezTo>
                  <a:cubicBezTo>
                    <a:pt x="18671" y="11390"/>
                    <a:pt x="18602" y="11398"/>
                    <a:pt x="18535" y="11408"/>
                  </a:cubicBezTo>
                  <a:cubicBezTo>
                    <a:pt x="18483" y="11417"/>
                    <a:pt x="18432" y="11426"/>
                    <a:pt x="18382" y="11435"/>
                  </a:cubicBezTo>
                  <a:cubicBezTo>
                    <a:pt x="18318" y="11446"/>
                    <a:pt x="18255" y="11456"/>
                    <a:pt x="18194" y="11468"/>
                  </a:cubicBezTo>
                  <a:cubicBezTo>
                    <a:pt x="18143" y="11478"/>
                    <a:pt x="18095" y="11490"/>
                    <a:pt x="18047" y="11500"/>
                  </a:cubicBezTo>
                  <a:cubicBezTo>
                    <a:pt x="17989" y="11513"/>
                    <a:pt x="17931" y="11526"/>
                    <a:pt x="17874" y="11540"/>
                  </a:cubicBezTo>
                  <a:cubicBezTo>
                    <a:pt x="17826" y="11552"/>
                    <a:pt x="17781" y="11565"/>
                    <a:pt x="17736" y="11578"/>
                  </a:cubicBezTo>
                  <a:cubicBezTo>
                    <a:pt x="17681" y="11593"/>
                    <a:pt x="17627" y="11609"/>
                    <a:pt x="17575" y="11625"/>
                  </a:cubicBezTo>
                  <a:cubicBezTo>
                    <a:pt x="17532" y="11638"/>
                    <a:pt x="17488" y="11652"/>
                    <a:pt x="17446" y="11667"/>
                  </a:cubicBezTo>
                  <a:cubicBezTo>
                    <a:pt x="17395" y="11684"/>
                    <a:pt x="17346" y="11702"/>
                    <a:pt x="17296" y="11719"/>
                  </a:cubicBezTo>
                  <a:cubicBezTo>
                    <a:pt x="17256" y="11735"/>
                    <a:pt x="17215" y="11751"/>
                    <a:pt x="17174" y="11767"/>
                  </a:cubicBezTo>
                  <a:cubicBezTo>
                    <a:pt x="17128" y="11786"/>
                    <a:pt x="17083" y="11805"/>
                    <a:pt x="17038" y="11825"/>
                  </a:cubicBezTo>
                  <a:cubicBezTo>
                    <a:pt x="16999" y="11842"/>
                    <a:pt x="16961" y="11860"/>
                    <a:pt x="16923" y="11877"/>
                  </a:cubicBezTo>
                  <a:cubicBezTo>
                    <a:pt x="16880" y="11898"/>
                    <a:pt x="16838" y="11919"/>
                    <a:pt x="16796" y="11941"/>
                  </a:cubicBezTo>
                  <a:cubicBezTo>
                    <a:pt x="16761" y="11960"/>
                    <a:pt x="16724" y="11977"/>
                    <a:pt x="16690" y="11998"/>
                  </a:cubicBezTo>
                  <a:cubicBezTo>
                    <a:pt x="16650" y="12020"/>
                    <a:pt x="16611" y="12043"/>
                    <a:pt x="16572" y="12066"/>
                  </a:cubicBezTo>
                  <a:cubicBezTo>
                    <a:pt x="16539" y="12086"/>
                    <a:pt x="16507" y="12107"/>
                    <a:pt x="16475" y="12127"/>
                  </a:cubicBezTo>
                  <a:cubicBezTo>
                    <a:pt x="16437" y="12152"/>
                    <a:pt x="16401" y="12176"/>
                    <a:pt x="16364" y="12201"/>
                  </a:cubicBezTo>
                  <a:cubicBezTo>
                    <a:pt x="16334" y="12223"/>
                    <a:pt x="16303" y="12245"/>
                    <a:pt x="16274" y="12266"/>
                  </a:cubicBezTo>
                  <a:cubicBezTo>
                    <a:pt x="16240" y="12293"/>
                    <a:pt x="16206" y="12319"/>
                    <a:pt x="16173" y="12346"/>
                  </a:cubicBezTo>
                  <a:cubicBezTo>
                    <a:pt x="16145" y="12368"/>
                    <a:pt x="16116" y="12390"/>
                    <a:pt x="16090" y="12413"/>
                  </a:cubicBezTo>
                  <a:cubicBezTo>
                    <a:pt x="16057" y="12442"/>
                    <a:pt x="16025" y="12471"/>
                    <a:pt x="15994" y="12500"/>
                  </a:cubicBezTo>
                  <a:cubicBezTo>
                    <a:pt x="15969" y="12523"/>
                    <a:pt x="15943" y="12545"/>
                    <a:pt x="15920" y="12568"/>
                  </a:cubicBezTo>
                  <a:cubicBezTo>
                    <a:pt x="15888" y="12599"/>
                    <a:pt x="15859" y="12631"/>
                    <a:pt x="15829" y="12663"/>
                  </a:cubicBezTo>
                  <a:cubicBezTo>
                    <a:pt x="15807" y="12686"/>
                    <a:pt x="15784" y="12708"/>
                    <a:pt x="15763" y="12732"/>
                  </a:cubicBezTo>
                  <a:cubicBezTo>
                    <a:pt x="15731" y="12766"/>
                    <a:pt x="15704" y="12801"/>
                    <a:pt x="15675" y="12836"/>
                  </a:cubicBezTo>
                  <a:cubicBezTo>
                    <a:pt x="15656" y="12857"/>
                    <a:pt x="15637" y="12879"/>
                    <a:pt x="15618" y="12902"/>
                  </a:cubicBezTo>
                  <a:cubicBezTo>
                    <a:pt x="15586" y="12943"/>
                    <a:pt x="15554" y="12986"/>
                    <a:pt x="15524" y="13029"/>
                  </a:cubicBezTo>
                  <a:cubicBezTo>
                    <a:pt x="15512" y="13046"/>
                    <a:pt x="15498" y="13062"/>
                    <a:pt x="15486" y="13079"/>
                  </a:cubicBezTo>
                  <a:cubicBezTo>
                    <a:pt x="15444" y="13139"/>
                    <a:pt x="15403" y="13200"/>
                    <a:pt x="15366" y="13261"/>
                  </a:cubicBezTo>
                  <a:cubicBezTo>
                    <a:pt x="15354" y="13280"/>
                    <a:pt x="15344" y="13299"/>
                    <a:pt x="15332" y="13316"/>
                  </a:cubicBezTo>
                  <a:cubicBezTo>
                    <a:pt x="15306" y="13361"/>
                    <a:pt x="15278" y="13406"/>
                    <a:pt x="15254" y="13451"/>
                  </a:cubicBezTo>
                  <a:cubicBezTo>
                    <a:pt x="15239" y="13477"/>
                    <a:pt x="15226" y="13503"/>
                    <a:pt x="15213" y="13528"/>
                  </a:cubicBezTo>
                  <a:cubicBezTo>
                    <a:pt x="15193" y="13567"/>
                    <a:pt x="15171" y="13606"/>
                    <a:pt x="15152" y="13646"/>
                  </a:cubicBezTo>
                  <a:cubicBezTo>
                    <a:pt x="15138" y="13675"/>
                    <a:pt x="15123" y="13704"/>
                    <a:pt x="15110" y="13733"/>
                  </a:cubicBezTo>
                  <a:cubicBezTo>
                    <a:pt x="15093" y="13770"/>
                    <a:pt x="15074" y="13808"/>
                    <a:pt x="15058" y="13846"/>
                  </a:cubicBezTo>
                  <a:cubicBezTo>
                    <a:pt x="15043" y="13876"/>
                    <a:pt x="15030" y="13907"/>
                    <a:pt x="15017" y="13939"/>
                  </a:cubicBezTo>
                  <a:cubicBezTo>
                    <a:pt x="15001" y="13975"/>
                    <a:pt x="14985" y="14013"/>
                    <a:pt x="14971" y="14049"/>
                  </a:cubicBezTo>
                  <a:cubicBezTo>
                    <a:pt x="14958" y="14081"/>
                    <a:pt x="14944" y="14115"/>
                    <a:pt x="14933" y="14146"/>
                  </a:cubicBezTo>
                  <a:cubicBezTo>
                    <a:pt x="14918" y="14184"/>
                    <a:pt x="14904" y="14221"/>
                    <a:pt x="14891" y="14258"/>
                  </a:cubicBezTo>
                  <a:cubicBezTo>
                    <a:pt x="14878" y="14290"/>
                    <a:pt x="14866" y="14325"/>
                    <a:pt x="14854" y="14358"/>
                  </a:cubicBezTo>
                  <a:cubicBezTo>
                    <a:pt x="14841" y="14395"/>
                    <a:pt x="14828" y="14432"/>
                    <a:pt x="14815" y="14469"/>
                  </a:cubicBezTo>
                  <a:cubicBezTo>
                    <a:pt x="14804" y="14504"/>
                    <a:pt x="14792" y="14538"/>
                    <a:pt x="14780" y="14573"/>
                  </a:cubicBezTo>
                  <a:cubicBezTo>
                    <a:pt x="14769" y="14610"/>
                    <a:pt x="14757" y="14646"/>
                    <a:pt x="14746" y="14684"/>
                  </a:cubicBezTo>
                  <a:cubicBezTo>
                    <a:pt x="14734" y="14718"/>
                    <a:pt x="14724" y="14755"/>
                    <a:pt x="14712" y="14791"/>
                  </a:cubicBezTo>
                  <a:cubicBezTo>
                    <a:pt x="14701" y="14827"/>
                    <a:pt x="14690" y="14864"/>
                    <a:pt x="14680" y="14900"/>
                  </a:cubicBezTo>
                  <a:cubicBezTo>
                    <a:pt x="14669" y="14938"/>
                    <a:pt x="14658" y="14974"/>
                    <a:pt x="14647" y="15012"/>
                  </a:cubicBezTo>
                  <a:cubicBezTo>
                    <a:pt x="14637" y="15047"/>
                    <a:pt x="14627" y="15083"/>
                    <a:pt x="14616" y="15119"/>
                  </a:cubicBezTo>
                  <a:cubicBezTo>
                    <a:pt x="14606" y="15158"/>
                    <a:pt x="14595" y="15198"/>
                    <a:pt x="14584" y="15237"/>
                  </a:cubicBezTo>
                  <a:cubicBezTo>
                    <a:pt x="14574" y="15270"/>
                    <a:pt x="14566" y="15304"/>
                    <a:pt x="14557" y="15337"/>
                  </a:cubicBezTo>
                  <a:lnTo>
                    <a:pt x="14521" y="15471"/>
                  </a:lnTo>
                  <a:cubicBezTo>
                    <a:pt x="14513" y="15495"/>
                    <a:pt x="14507" y="15520"/>
                    <a:pt x="14500" y="15545"/>
                  </a:cubicBezTo>
                  <a:cubicBezTo>
                    <a:pt x="14474" y="15646"/>
                    <a:pt x="14447" y="15749"/>
                    <a:pt x="14419" y="15851"/>
                  </a:cubicBezTo>
                  <a:cubicBezTo>
                    <a:pt x="14417" y="15854"/>
                    <a:pt x="14417" y="15858"/>
                    <a:pt x="14416" y="15861"/>
                  </a:cubicBezTo>
                  <a:cubicBezTo>
                    <a:pt x="14375" y="16014"/>
                    <a:pt x="14335" y="16166"/>
                    <a:pt x="14291" y="16318"/>
                  </a:cubicBezTo>
                  <a:cubicBezTo>
                    <a:pt x="14024" y="17262"/>
                    <a:pt x="13763" y="18288"/>
                    <a:pt x="13543" y="19193"/>
                  </a:cubicBezTo>
                  <a:lnTo>
                    <a:pt x="9365" y="19193"/>
                  </a:lnTo>
                  <a:cubicBezTo>
                    <a:pt x="8641" y="17773"/>
                    <a:pt x="7835" y="15788"/>
                    <a:pt x="7623" y="13670"/>
                  </a:cubicBezTo>
                  <a:cubicBezTo>
                    <a:pt x="7423" y="11686"/>
                    <a:pt x="7418" y="9511"/>
                    <a:pt x="7465" y="7799"/>
                  </a:cubicBezTo>
                  <a:lnTo>
                    <a:pt x="9219" y="7799"/>
                  </a:lnTo>
                  <a:cubicBezTo>
                    <a:pt x="10213" y="7799"/>
                    <a:pt x="10919" y="7020"/>
                    <a:pt x="10919" y="6025"/>
                  </a:cubicBezTo>
                  <a:lnTo>
                    <a:pt x="10919" y="5485"/>
                  </a:lnTo>
                  <a:cubicBezTo>
                    <a:pt x="10919" y="4491"/>
                    <a:pt x="10213" y="3579"/>
                    <a:pt x="9219" y="3579"/>
                  </a:cubicBezTo>
                  <a:lnTo>
                    <a:pt x="7992" y="3579"/>
                  </a:lnTo>
                  <a:cubicBezTo>
                    <a:pt x="8221" y="2795"/>
                    <a:pt x="8588" y="2227"/>
                    <a:pt x="8964" y="1931"/>
                  </a:cubicBezTo>
                  <a:lnTo>
                    <a:pt x="8964" y="3158"/>
                  </a:lnTo>
                  <a:cubicBezTo>
                    <a:pt x="9123" y="3211"/>
                    <a:pt x="9293" y="3242"/>
                    <a:pt x="9470" y="3242"/>
                  </a:cubicBezTo>
                  <a:lnTo>
                    <a:pt x="9538" y="3242"/>
                  </a:lnTo>
                  <a:cubicBezTo>
                    <a:pt x="10415" y="3242"/>
                    <a:pt x="11125" y="2531"/>
                    <a:pt x="11125" y="1655"/>
                  </a:cubicBezTo>
                  <a:lnTo>
                    <a:pt x="11125" y="1587"/>
                  </a:lnTo>
                  <a:cubicBezTo>
                    <a:pt x="11125" y="710"/>
                    <a:pt x="10415" y="0"/>
                    <a:pt x="9538" y="0"/>
                  </a:cubicBezTo>
                  <a:close/>
                </a:path>
              </a:pathLst>
            </a:custGeom>
            <a:solidFill>
              <a:schemeClr val="accent5"/>
            </a:solidFill>
            <a:ln w="1143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3" name="Google Shape;253;p33"/>
            <p:cNvGrpSpPr/>
            <p:nvPr/>
          </p:nvGrpSpPr>
          <p:grpSpPr>
            <a:xfrm>
              <a:off x="4672524" y="850735"/>
              <a:ext cx="1420218" cy="1164496"/>
              <a:chOff x="2644900" y="3762450"/>
              <a:chExt cx="821600" cy="673625"/>
            </a:xfrm>
          </p:grpSpPr>
          <p:sp>
            <p:nvSpPr>
              <p:cNvPr id="254" name="Google Shape;254;p33"/>
              <p:cNvSpPr/>
              <p:nvPr/>
            </p:nvSpPr>
            <p:spPr>
              <a:xfrm>
                <a:off x="3176325" y="3809750"/>
                <a:ext cx="263775" cy="237400"/>
              </a:xfrm>
              <a:custGeom>
                <a:avLst/>
                <a:gdLst/>
                <a:ahLst/>
                <a:cxnLst/>
                <a:rect l="l" t="t" r="r" b="b"/>
                <a:pathLst>
                  <a:path w="10551" h="9496" extrusionOk="0">
                    <a:moveTo>
                      <a:pt x="1" y="0"/>
                    </a:moveTo>
                    <a:lnTo>
                      <a:pt x="1" y="9495"/>
                    </a:lnTo>
                    <a:lnTo>
                      <a:pt x="10551" y="9495"/>
                    </a:lnTo>
                    <a:lnTo>
                      <a:pt x="1055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255;p33"/>
              <p:cNvSpPr/>
              <p:nvPr/>
            </p:nvSpPr>
            <p:spPr>
              <a:xfrm>
                <a:off x="3176325" y="3809750"/>
                <a:ext cx="131925" cy="237400"/>
              </a:xfrm>
              <a:custGeom>
                <a:avLst/>
                <a:gdLst/>
                <a:ahLst/>
                <a:cxnLst/>
                <a:rect l="l" t="t" r="r" b="b"/>
                <a:pathLst>
                  <a:path w="5277" h="9496" extrusionOk="0">
                    <a:moveTo>
                      <a:pt x="1" y="0"/>
                    </a:moveTo>
                    <a:lnTo>
                      <a:pt x="1" y="9495"/>
                    </a:lnTo>
                    <a:lnTo>
                      <a:pt x="5276" y="9495"/>
                    </a:lnTo>
                    <a:lnTo>
                      <a:pt x="527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33"/>
              <p:cNvSpPr/>
              <p:nvPr/>
            </p:nvSpPr>
            <p:spPr>
              <a:xfrm>
                <a:off x="3292400" y="3809750"/>
                <a:ext cx="31675" cy="68575"/>
              </a:xfrm>
              <a:custGeom>
                <a:avLst/>
                <a:gdLst/>
                <a:ahLst/>
                <a:cxnLst/>
                <a:rect l="l" t="t" r="r" b="b"/>
                <a:pathLst>
                  <a:path w="1267" h="2743" extrusionOk="0">
                    <a:moveTo>
                      <a:pt x="0" y="0"/>
                    </a:moveTo>
                    <a:lnTo>
                      <a:pt x="0" y="2743"/>
                    </a:lnTo>
                    <a:lnTo>
                      <a:pt x="1266" y="2743"/>
                    </a:lnTo>
                    <a:lnTo>
                      <a:pt x="126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33"/>
              <p:cNvSpPr/>
              <p:nvPr/>
            </p:nvSpPr>
            <p:spPr>
              <a:xfrm>
                <a:off x="3292400" y="3978550"/>
                <a:ext cx="31675" cy="68600"/>
              </a:xfrm>
              <a:custGeom>
                <a:avLst/>
                <a:gdLst/>
                <a:ahLst/>
                <a:cxnLst/>
                <a:rect l="l" t="t" r="r" b="b"/>
                <a:pathLst>
                  <a:path w="1267" h="2744" extrusionOk="0">
                    <a:moveTo>
                      <a:pt x="0" y="1"/>
                    </a:moveTo>
                    <a:lnTo>
                      <a:pt x="0" y="2743"/>
                    </a:lnTo>
                    <a:lnTo>
                      <a:pt x="1266" y="2743"/>
                    </a:lnTo>
                    <a:lnTo>
                      <a:pt x="126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33"/>
              <p:cNvSpPr/>
              <p:nvPr/>
            </p:nvSpPr>
            <p:spPr>
              <a:xfrm>
                <a:off x="2820775" y="3786725"/>
                <a:ext cx="62700" cy="108400"/>
              </a:xfrm>
              <a:custGeom>
                <a:avLst/>
                <a:gdLst/>
                <a:ahLst/>
                <a:cxnLst/>
                <a:rect l="l" t="t" r="r" b="b"/>
                <a:pathLst>
                  <a:path w="2508" h="4336" extrusionOk="0">
                    <a:moveTo>
                      <a:pt x="2508" y="1"/>
                    </a:moveTo>
                    <a:cubicBezTo>
                      <a:pt x="1149" y="1"/>
                      <a:pt x="1" y="1986"/>
                      <a:pt x="1" y="4336"/>
                    </a:cubicBezTo>
                    <a:lnTo>
                      <a:pt x="721" y="4336"/>
                    </a:lnTo>
                    <a:cubicBezTo>
                      <a:pt x="721" y="2097"/>
                      <a:pt x="1762" y="721"/>
                      <a:pt x="2508" y="721"/>
                    </a:cubicBezTo>
                    <a:lnTo>
                      <a:pt x="250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259;p33"/>
              <p:cNvSpPr/>
              <p:nvPr/>
            </p:nvSpPr>
            <p:spPr>
              <a:xfrm>
                <a:off x="2868975" y="3762450"/>
                <a:ext cx="54075" cy="81075"/>
              </a:xfrm>
              <a:custGeom>
                <a:avLst/>
                <a:gdLst/>
                <a:ahLst/>
                <a:cxnLst/>
                <a:rect l="l" t="t" r="r" b="b"/>
                <a:pathLst>
                  <a:path w="2163" h="3243" extrusionOk="0">
                    <a:moveTo>
                      <a:pt x="507" y="1"/>
                    </a:moveTo>
                    <a:cubicBezTo>
                      <a:pt x="330" y="1"/>
                      <a:pt x="160" y="31"/>
                      <a:pt x="1" y="85"/>
                    </a:cubicBezTo>
                    <a:lnTo>
                      <a:pt x="1" y="3160"/>
                    </a:lnTo>
                    <a:cubicBezTo>
                      <a:pt x="160" y="3213"/>
                      <a:pt x="330" y="3243"/>
                      <a:pt x="507" y="3243"/>
                    </a:cubicBezTo>
                    <a:lnTo>
                      <a:pt x="576" y="3243"/>
                    </a:lnTo>
                    <a:cubicBezTo>
                      <a:pt x="1451" y="3243"/>
                      <a:pt x="2162" y="2533"/>
                      <a:pt x="2162" y="1656"/>
                    </a:cubicBezTo>
                    <a:lnTo>
                      <a:pt x="2162" y="1587"/>
                    </a:lnTo>
                    <a:cubicBezTo>
                      <a:pt x="2162" y="712"/>
                      <a:pt x="1451" y="1"/>
                      <a:pt x="57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260;p33"/>
              <p:cNvSpPr/>
              <p:nvPr/>
            </p:nvSpPr>
            <p:spPr>
              <a:xfrm>
                <a:off x="2970725" y="4044950"/>
                <a:ext cx="336575" cy="252200"/>
              </a:xfrm>
              <a:custGeom>
                <a:avLst/>
                <a:gdLst/>
                <a:ahLst/>
                <a:cxnLst/>
                <a:rect l="l" t="t" r="r" b="b"/>
                <a:pathLst>
                  <a:path w="13463" h="10088" extrusionOk="0">
                    <a:moveTo>
                      <a:pt x="7098" y="0"/>
                    </a:moveTo>
                    <a:cubicBezTo>
                      <a:pt x="2175" y="0"/>
                      <a:pt x="1948" y="2583"/>
                      <a:pt x="1259" y="5020"/>
                    </a:cubicBezTo>
                    <a:cubicBezTo>
                      <a:pt x="713" y="6947"/>
                      <a:pt x="193" y="9220"/>
                      <a:pt x="0" y="10087"/>
                    </a:cubicBezTo>
                    <a:lnTo>
                      <a:pt x="11173" y="10087"/>
                    </a:lnTo>
                    <a:cubicBezTo>
                      <a:pt x="11648" y="9019"/>
                      <a:pt x="12261" y="7500"/>
                      <a:pt x="12682" y="5945"/>
                    </a:cubicBezTo>
                    <a:cubicBezTo>
                      <a:pt x="13463" y="3062"/>
                      <a:pt x="13043" y="0"/>
                      <a:pt x="1304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33"/>
              <p:cNvSpPr/>
              <p:nvPr/>
            </p:nvSpPr>
            <p:spPr>
              <a:xfrm>
                <a:off x="3186900" y="4047125"/>
                <a:ext cx="279600" cy="31675"/>
              </a:xfrm>
              <a:custGeom>
                <a:avLst/>
                <a:gdLst/>
                <a:ahLst/>
                <a:cxnLst/>
                <a:rect l="l" t="t" r="r" b="b"/>
                <a:pathLst>
                  <a:path w="11184" h="1267" extrusionOk="0">
                    <a:moveTo>
                      <a:pt x="0" y="0"/>
                    </a:moveTo>
                    <a:lnTo>
                      <a:pt x="0" y="1266"/>
                    </a:lnTo>
                    <a:lnTo>
                      <a:pt x="11183" y="1266"/>
                    </a:lnTo>
                    <a:lnTo>
                      <a:pt x="1118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33"/>
              <p:cNvSpPr/>
              <p:nvPr/>
            </p:nvSpPr>
            <p:spPr>
              <a:xfrm>
                <a:off x="3004875" y="4044950"/>
                <a:ext cx="291950" cy="116025"/>
              </a:xfrm>
              <a:custGeom>
                <a:avLst/>
                <a:gdLst/>
                <a:ahLst/>
                <a:cxnLst/>
                <a:rect l="l" t="t" r="r" b="b"/>
                <a:pathLst>
                  <a:path w="11678" h="4641" extrusionOk="0">
                    <a:moveTo>
                      <a:pt x="5732" y="0"/>
                    </a:moveTo>
                    <a:cubicBezTo>
                      <a:pt x="1076" y="0"/>
                      <a:pt x="620" y="2311"/>
                      <a:pt x="0" y="4624"/>
                    </a:cubicBezTo>
                    <a:cubicBezTo>
                      <a:pt x="0" y="4624"/>
                      <a:pt x="281" y="4640"/>
                      <a:pt x="760" y="4640"/>
                    </a:cubicBezTo>
                    <a:cubicBezTo>
                      <a:pt x="2135" y="4640"/>
                      <a:pt x="5149" y="4508"/>
                      <a:pt x="7894" y="3490"/>
                    </a:cubicBezTo>
                    <a:cubicBezTo>
                      <a:pt x="11528" y="2144"/>
                      <a:pt x="11677" y="0"/>
                      <a:pt x="1167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263;p33"/>
              <p:cNvSpPr/>
              <p:nvPr/>
            </p:nvSpPr>
            <p:spPr>
              <a:xfrm>
                <a:off x="2680500" y="3880075"/>
                <a:ext cx="230350" cy="415825"/>
              </a:xfrm>
              <a:custGeom>
                <a:avLst/>
                <a:gdLst/>
                <a:ahLst/>
                <a:cxnLst/>
                <a:rect l="l" t="t" r="r" b="b"/>
                <a:pathLst>
                  <a:path w="9214" h="16633" extrusionOk="0">
                    <a:moveTo>
                      <a:pt x="6198" y="1"/>
                    </a:moveTo>
                    <a:lnTo>
                      <a:pt x="6198" y="1"/>
                    </a:lnTo>
                    <a:cubicBezTo>
                      <a:pt x="0" y="2643"/>
                      <a:pt x="1748" y="13931"/>
                      <a:pt x="1748" y="13931"/>
                    </a:cubicBezTo>
                    <a:lnTo>
                      <a:pt x="9214" y="16633"/>
                    </a:lnTo>
                    <a:cubicBezTo>
                      <a:pt x="9214" y="16633"/>
                      <a:pt x="6608" y="13044"/>
                      <a:pt x="6198" y="8967"/>
                    </a:cubicBezTo>
                    <a:cubicBezTo>
                      <a:pt x="5789" y="4889"/>
                      <a:pt x="6198" y="1"/>
                      <a:pt x="619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" name="Google Shape;264;p33"/>
              <p:cNvSpPr/>
              <p:nvPr/>
            </p:nvSpPr>
            <p:spPr>
              <a:xfrm>
                <a:off x="2679875" y="3883025"/>
                <a:ext cx="150575" cy="372300"/>
              </a:xfrm>
              <a:custGeom>
                <a:avLst/>
                <a:gdLst/>
                <a:ahLst/>
                <a:cxnLst/>
                <a:rect l="l" t="t" r="r" b="b"/>
                <a:pathLst>
                  <a:path w="6023" h="14892" extrusionOk="0">
                    <a:moveTo>
                      <a:pt x="6023" y="1"/>
                    </a:moveTo>
                    <a:lnTo>
                      <a:pt x="6023" y="1"/>
                    </a:lnTo>
                    <a:cubicBezTo>
                      <a:pt x="1" y="2758"/>
                      <a:pt x="1721" y="13862"/>
                      <a:pt x="1721" y="13862"/>
                    </a:cubicBezTo>
                    <a:lnTo>
                      <a:pt x="4565" y="14892"/>
                    </a:lnTo>
                    <a:cubicBezTo>
                      <a:pt x="4542" y="14738"/>
                      <a:pt x="4519" y="14584"/>
                      <a:pt x="4498" y="14434"/>
                    </a:cubicBezTo>
                    <a:cubicBezTo>
                      <a:pt x="4234" y="12570"/>
                      <a:pt x="4085" y="10703"/>
                      <a:pt x="4176" y="8819"/>
                    </a:cubicBezTo>
                    <a:cubicBezTo>
                      <a:pt x="4321" y="5854"/>
                      <a:pt x="4972" y="2820"/>
                      <a:pt x="602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265;p33"/>
              <p:cNvSpPr/>
              <p:nvPr/>
            </p:nvSpPr>
            <p:spPr>
              <a:xfrm>
                <a:off x="2812350" y="4242300"/>
                <a:ext cx="480075" cy="94975"/>
              </a:xfrm>
              <a:custGeom>
                <a:avLst/>
                <a:gdLst/>
                <a:ahLst/>
                <a:cxnLst/>
                <a:rect l="l" t="t" r="r" b="b"/>
                <a:pathLst>
                  <a:path w="19203" h="3799" extrusionOk="0">
                    <a:moveTo>
                      <a:pt x="1" y="1"/>
                    </a:moveTo>
                    <a:lnTo>
                      <a:pt x="1" y="3799"/>
                    </a:lnTo>
                    <a:lnTo>
                      <a:pt x="19202" y="3799"/>
                    </a:lnTo>
                    <a:lnTo>
                      <a:pt x="1893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33"/>
              <p:cNvSpPr/>
              <p:nvPr/>
            </p:nvSpPr>
            <p:spPr>
              <a:xfrm>
                <a:off x="2681650" y="4239650"/>
                <a:ext cx="196400" cy="196425"/>
              </a:xfrm>
              <a:custGeom>
                <a:avLst/>
                <a:gdLst/>
                <a:ahLst/>
                <a:cxnLst/>
                <a:rect l="l" t="t" r="r" b="b"/>
                <a:pathLst>
                  <a:path w="7856" h="7857" extrusionOk="0">
                    <a:moveTo>
                      <a:pt x="3928" y="1"/>
                    </a:moveTo>
                    <a:cubicBezTo>
                      <a:pt x="1759" y="1"/>
                      <a:pt x="1" y="1759"/>
                      <a:pt x="1" y="3930"/>
                    </a:cubicBezTo>
                    <a:cubicBezTo>
                      <a:pt x="1" y="6099"/>
                      <a:pt x="1759" y="7857"/>
                      <a:pt x="3928" y="7857"/>
                    </a:cubicBezTo>
                    <a:cubicBezTo>
                      <a:pt x="6097" y="7857"/>
                      <a:pt x="7855" y="6099"/>
                      <a:pt x="7855" y="3930"/>
                    </a:cubicBezTo>
                    <a:cubicBezTo>
                      <a:pt x="7855" y="1759"/>
                      <a:pt x="6097" y="1"/>
                      <a:pt x="39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33"/>
              <p:cNvSpPr/>
              <p:nvPr/>
            </p:nvSpPr>
            <p:spPr>
              <a:xfrm>
                <a:off x="2724200" y="4282225"/>
                <a:ext cx="111275" cy="111275"/>
              </a:xfrm>
              <a:custGeom>
                <a:avLst/>
                <a:gdLst/>
                <a:ahLst/>
                <a:cxnLst/>
                <a:rect l="l" t="t" r="r" b="b"/>
                <a:pathLst>
                  <a:path w="4451" h="4451" extrusionOk="0">
                    <a:moveTo>
                      <a:pt x="2226" y="1"/>
                    </a:moveTo>
                    <a:cubicBezTo>
                      <a:pt x="998" y="1"/>
                      <a:pt x="0" y="997"/>
                      <a:pt x="0" y="2227"/>
                    </a:cubicBezTo>
                    <a:cubicBezTo>
                      <a:pt x="0" y="3455"/>
                      <a:pt x="998" y="4451"/>
                      <a:pt x="2226" y="4451"/>
                    </a:cubicBezTo>
                    <a:cubicBezTo>
                      <a:pt x="3454" y="4451"/>
                      <a:pt x="4450" y="3455"/>
                      <a:pt x="4450" y="2227"/>
                    </a:cubicBezTo>
                    <a:cubicBezTo>
                      <a:pt x="4450" y="997"/>
                      <a:pt x="3454" y="1"/>
                      <a:pt x="222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268;p33"/>
              <p:cNvSpPr/>
              <p:nvPr/>
            </p:nvSpPr>
            <p:spPr>
              <a:xfrm>
                <a:off x="2740600" y="4298600"/>
                <a:ext cx="78500" cy="78525"/>
              </a:xfrm>
              <a:custGeom>
                <a:avLst/>
                <a:gdLst/>
                <a:ahLst/>
                <a:cxnLst/>
                <a:rect l="l" t="t" r="r" b="b"/>
                <a:pathLst>
                  <a:path w="3140" h="3141" extrusionOk="0">
                    <a:moveTo>
                      <a:pt x="1570" y="1"/>
                    </a:moveTo>
                    <a:cubicBezTo>
                      <a:pt x="703" y="1"/>
                      <a:pt x="1" y="703"/>
                      <a:pt x="1" y="1572"/>
                    </a:cubicBezTo>
                    <a:cubicBezTo>
                      <a:pt x="1" y="2437"/>
                      <a:pt x="703" y="3141"/>
                      <a:pt x="1570" y="3141"/>
                    </a:cubicBezTo>
                    <a:cubicBezTo>
                      <a:pt x="2437" y="3141"/>
                      <a:pt x="3139" y="2438"/>
                      <a:pt x="3139" y="1572"/>
                    </a:cubicBezTo>
                    <a:cubicBezTo>
                      <a:pt x="3139" y="703"/>
                      <a:pt x="2437" y="1"/>
                      <a:pt x="157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269;p33"/>
              <p:cNvSpPr/>
              <p:nvPr/>
            </p:nvSpPr>
            <p:spPr>
              <a:xfrm>
                <a:off x="2644900" y="4205475"/>
                <a:ext cx="267225" cy="132200"/>
              </a:xfrm>
              <a:custGeom>
                <a:avLst/>
                <a:gdLst/>
                <a:ahLst/>
                <a:cxnLst/>
                <a:rect l="l" t="t" r="r" b="b"/>
                <a:pathLst>
                  <a:path w="10689" h="5288" extrusionOk="0">
                    <a:moveTo>
                      <a:pt x="5344" y="0"/>
                    </a:moveTo>
                    <a:cubicBezTo>
                      <a:pt x="2412" y="0"/>
                      <a:pt x="31" y="2362"/>
                      <a:pt x="0" y="5288"/>
                    </a:cubicBezTo>
                    <a:lnTo>
                      <a:pt x="10688" y="5288"/>
                    </a:lnTo>
                    <a:cubicBezTo>
                      <a:pt x="10658" y="2362"/>
                      <a:pt x="8277" y="0"/>
                      <a:pt x="534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270;p33"/>
              <p:cNvSpPr/>
              <p:nvPr/>
            </p:nvSpPr>
            <p:spPr>
              <a:xfrm>
                <a:off x="3100425" y="4239650"/>
                <a:ext cx="196425" cy="196425"/>
              </a:xfrm>
              <a:custGeom>
                <a:avLst/>
                <a:gdLst/>
                <a:ahLst/>
                <a:cxnLst/>
                <a:rect l="l" t="t" r="r" b="b"/>
                <a:pathLst>
                  <a:path w="7857" h="7857" extrusionOk="0">
                    <a:moveTo>
                      <a:pt x="3928" y="1"/>
                    </a:moveTo>
                    <a:cubicBezTo>
                      <a:pt x="1759" y="1"/>
                      <a:pt x="1" y="1759"/>
                      <a:pt x="1" y="3930"/>
                    </a:cubicBezTo>
                    <a:cubicBezTo>
                      <a:pt x="1" y="6099"/>
                      <a:pt x="1759" y="7857"/>
                      <a:pt x="3928" y="7857"/>
                    </a:cubicBezTo>
                    <a:cubicBezTo>
                      <a:pt x="6097" y="7857"/>
                      <a:pt x="7857" y="6099"/>
                      <a:pt x="7857" y="3930"/>
                    </a:cubicBezTo>
                    <a:cubicBezTo>
                      <a:pt x="7857" y="1759"/>
                      <a:pt x="6098" y="1"/>
                      <a:pt x="39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" name="Google Shape;271;p33"/>
              <p:cNvSpPr/>
              <p:nvPr/>
            </p:nvSpPr>
            <p:spPr>
              <a:xfrm>
                <a:off x="3143000" y="4282225"/>
                <a:ext cx="111250" cy="111275"/>
              </a:xfrm>
              <a:custGeom>
                <a:avLst/>
                <a:gdLst/>
                <a:ahLst/>
                <a:cxnLst/>
                <a:rect l="l" t="t" r="r" b="b"/>
                <a:pathLst>
                  <a:path w="4450" h="4451" extrusionOk="0">
                    <a:moveTo>
                      <a:pt x="2225" y="1"/>
                    </a:moveTo>
                    <a:cubicBezTo>
                      <a:pt x="997" y="1"/>
                      <a:pt x="1" y="997"/>
                      <a:pt x="1" y="2227"/>
                    </a:cubicBezTo>
                    <a:cubicBezTo>
                      <a:pt x="1" y="3455"/>
                      <a:pt x="997" y="4451"/>
                      <a:pt x="2225" y="4451"/>
                    </a:cubicBezTo>
                    <a:cubicBezTo>
                      <a:pt x="3453" y="4451"/>
                      <a:pt x="4449" y="3455"/>
                      <a:pt x="4449" y="2227"/>
                    </a:cubicBezTo>
                    <a:cubicBezTo>
                      <a:pt x="4449" y="997"/>
                      <a:pt x="3453" y="1"/>
                      <a:pt x="222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" name="Google Shape;272;p33"/>
              <p:cNvSpPr/>
              <p:nvPr/>
            </p:nvSpPr>
            <p:spPr>
              <a:xfrm>
                <a:off x="3159375" y="4298600"/>
                <a:ext cx="78525" cy="78525"/>
              </a:xfrm>
              <a:custGeom>
                <a:avLst/>
                <a:gdLst/>
                <a:ahLst/>
                <a:cxnLst/>
                <a:rect l="l" t="t" r="r" b="b"/>
                <a:pathLst>
                  <a:path w="3141" h="3141" extrusionOk="0">
                    <a:moveTo>
                      <a:pt x="1570" y="1"/>
                    </a:moveTo>
                    <a:cubicBezTo>
                      <a:pt x="703" y="1"/>
                      <a:pt x="1" y="703"/>
                      <a:pt x="1" y="1572"/>
                    </a:cubicBezTo>
                    <a:cubicBezTo>
                      <a:pt x="1" y="2437"/>
                      <a:pt x="703" y="3141"/>
                      <a:pt x="1570" y="3141"/>
                    </a:cubicBezTo>
                    <a:cubicBezTo>
                      <a:pt x="2437" y="3141"/>
                      <a:pt x="3141" y="2438"/>
                      <a:pt x="3141" y="1572"/>
                    </a:cubicBezTo>
                    <a:cubicBezTo>
                      <a:pt x="3141" y="703"/>
                      <a:pt x="2437" y="1"/>
                      <a:pt x="157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273;p33"/>
              <p:cNvSpPr/>
              <p:nvPr/>
            </p:nvSpPr>
            <p:spPr>
              <a:xfrm>
                <a:off x="3064100" y="4205475"/>
                <a:ext cx="267225" cy="132200"/>
              </a:xfrm>
              <a:custGeom>
                <a:avLst/>
                <a:gdLst/>
                <a:ahLst/>
                <a:cxnLst/>
                <a:rect l="l" t="t" r="r" b="b"/>
                <a:pathLst>
                  <a:path w="10689" h="5288" extrusionOk="0">
                    <a:moveTo>
                      <a:pt x="5345" y="0"/>
                    </a:moveTo>
                    <a:cubicBezTo>
                      <a:pt x="2412" y="0"/>
                      <a:pt x="31" y="2362"/>
                      <a:pt x="1" y="5288"/>
                    </a:cubicBezTo>
                    <a:lnTo>
                      <a:pt x="10689" y="5288"/>
                    </a:lnTo>
                    <a:cubicBezTo>
                      <a:pt x="10658" y="2362"/>
                      <a:pt x="8277" y="0"/>
                      <a:pt x="534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" name="Google Shape;274;p33"/>
              <p:cNvSpPr/>
              <p:nvPr/>
            </p:nvSpPr>
            <p:spPr>
              <a:xfrm>
                <a:off x="2738500" y="3851950"/>
                <a:ext cx="179400" cy="105550"/>
              </a:xfrm>
              <a:custGeom>
                <a:avLst/>
                <a:gdLst/>
                <a:ahLst/>
                <a:cxnLst/>
                <a:rect l="l" t="t" r="r" b="b"/>
                <a:pathLst>
                  <a:path w="7176" h="4222" extrusionOk="0">
                    <a:moveTo>
                      <a:pt x="1872" y="1"/>
                    </a:moveTo>
                    <a:cubicBezTo>
                      <a:pt x="877" y="1"/>
                      <a:pt x="0" y="913"/>
                      <a:pt x="0" y="1907"/>
                    </a:cubicBezTo>
                    <a:lnTo>
                      <a:pt x="0" y="2447"/>
                    </a:lnTo>
                    <a:cubicBezTo>
                      <a:pt x="0" y="3442"/>
                      <a:pt x="877" y="4221"/>
                      <a:pt x="1872" y="4221"/>
                    </a:cubicBezTo>
                    <a:lnTo>
                      <a:pt x="5475" y="4221"/>
                    </a:lnTo>
                    <a:cubicBezTo>
                      <a:pt x="6470" y="4221"/>
                      <a:pt x="7175" y="3442"/>
                      <a:pt x="7175" y="2447"/>
                    </a:cubicBezTo>
                    <a:lnTo>
                      <a:pt x="7175" y="1907"/>
                    </a:lnTo>
                    <a:cubicBezTo>
                      <a:pt x="7175" y="913"/>
                      <a:pt x="6470" y="1"/>
                      <a:pt x="54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275;p33"/>
              <p:cNvSpPr/>
              <p:nvPr/>
            </p:nvSpPr>
            <p:spPr>
              <a:xfrm>
                <a:off x="2738375" y="3852975"/>
                <a:ext cx="40550" cy="92000"/>
              </a:xfrm>
              <a:custGeom>
                <a:avLst/>
                <a:gdLst/>
                <a:ahLst/>
                <a:cxnLst/>
                <a:rect l="l" t="t" r="r" b="b"/>
                <a:pathLst>
                  <a:path w="1622" h="3680" extrusionOk="0">
                    <a:moveTo>
                      <a:pt x="1511" y="0"/>
                    </a:moveTo>
                    <a:cubicBezTo>
                      <a:pt x="633" y="121"/>
                      <a:pt x="1" y="1004"/>
                      <a:pt x="1" y="1915"/>
                    </a:cubicBezTo>
                    <a:lnTo>
                      <a:pt x="1" y="2455"/>
                    </a:lnTo>
                    <a:cubicBezTo>
                      <a:pt x="1" y="2962"/>
                      <a:pt x="248" y="3353"/>
                      <a:pt x="583" y="3679"/>
                    </a:cubicBezTo>
                    <a:cubicBezTo>
                      <a:pt x="669" y="3528"/>
                      <a:pt x="717" y="3441"/>
                      <a:pt x="797" y="3287"/>
                    </a:cubicBezTo>
                    <a:cubicBezTo>
                      <a:pt x="1101" y="2699"/>
                      <a:pt x="1112" y="2747"/>
                      <a:pt x="1305" y="2122"/>
                    </a:cubicBezTo>
                    <a:cubicBezTo>
                      <a:pt x="1422" y="1741"/>
                      <a:pt x="1547" y="1355"/>
                      <a:pt x="1617" y="963"/>
                    </a:cubicBezTo>
                    <a:lnTo>
                      <a:pt x="1617" y="963"/>
                    </a:lnTo>
                    <a:cubicBezTo>
                      <a:pt x="1616" y="967"/>
                      <a:pt x="1614" y="968"/>
                      <a:pt x="1613" y="968"/>
                    </a:cubicBezTo>
                    <a:cubicBezTo>
                      <a:pt x="1600" y="968"/>
                      <a:pt x="1616" y="666"/>
                      <a:pt x="1621" y="497"/>
                    </a:cubicBezTo>
                    <a:cubicBezTo>
                      <a:pt x="1605" y="424"/>
                      <a:pt x="1521" y="44"/>
                      <a:pt x="151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" name="Google Shape;276;p33"/>
              <p:cNvSpPr/>
              <p:nvPr/>
            </p:nvSpPr>
            <p:spPr>
              <a:xfrm>
                <a:off x="2822775" y="3868250"/>
                <a:ext cx="76400" cy="76400"/>
              </a:xfrm>
              <a:custGeom>
                <a:avLst/>
                <a:gdLst/>
                <a:ahLst/>
                <a:cxnLst/>
                <a:rect l="l" t="t" r="r" b="b"/>
                <a:pathLst>
                  <a:path w="3056" h="3056" extrusionOk="0">
                    <a:moveTo>
                      <a:pt x="1528" y="1"/>
                    </a:moveTo>
                    <a:cubicBezTo>
                      <a:pt x="684" y="1"/>
                      <a:pt x="0" y="684"/>
                      <a:pt x="0" y="1528"/>
                    </a:cubicBezTo>
                    <a:cubicBezTo>
                      <a:pt x="0" y="2371"/>
                      <a:pt x="684" y="3055"/>
                      <a:pt x="1528" y="3055"/>
                    </a:cubicBezTo>
                    <a:cubicBezTo>
                      <a:pt x="2371" y="3055"/>
                      <a:pt x="3055" y="2371"/>
                      <a:pt x="3055" y="1528"/>
                    </a:cubicBezTo>
                    <a:cubicBezTo>
                      <a:pt x="3055" y="684"/>
                      <a:pt x="2371" y="1"/>
                      <a:pt x="15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" name="Google Shape;277;p33"/>
              <p:cNvSpPr/>
              <p:nvPr/>
            </p:nvSpPr>
            <p:spPr>
              <a:xfrm>
                <a:off x="2843800" y="3889275"/>
                <a:ext cx="34350" cy="34350"/>
              </a:xfrm>
              <a:custGeom>
                <a:avLst/>
                <a:gdLst/>
                <a:ahLst/>
                <a:cxnLst/>
                <a:rect l="l" t="t" r="r" b="b"/>
                <a:pathLst>
                  <a:path w="1374" h="1374" extrusionOk="0">
                    <a:moveTo>
                      <a:pt x="687" y="0"/>
                    </a:moveTo>
                    <a:cubicBezTo>
                      <a:pt x="308" y="0"/>
                      <a:pt x="0" y="308"/>
                      <a:pt x="0" y="687"/>
                    </a:cubicBezTo>
                    <a:cubicBezTo>
                      <a:pt x="0" y="1067"/>
                      <a:pt x="306" y="1374"/>
                      <a:pt x="687" y="1374"/>
                    </a:cubicBezTo>
                    <a:cubicBezTo>
                      <a:pt x="1066" y="1374"/>
                      <a:pt x="1373" y="1067"/>
                      <a:pt x="1373" y="687"/>
                    </a:cubicBezTo>
                    <a:cubicBezTo>
                      <a:pt x="1373" y="308"/>
                      <a:pt x="1066" y="0"/>
                      <a:pt x="68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0" name="Google Shape;208;p32">
            <a:extLst>
              <a:ext uri="{FF2B5EF4-FFF2-40B4-BE49-F238E27FC236}">
                <a16:creationId xmlns:a16="http://schemas.microsoft.com/office/drawing/2014/main" id="{C8845561-9CD2-4D87-B73A-6E6358746EE5}"/>
              </a:ext>
            </a:extLst>
          </p:cNvPr>
          <p:cNvSpPr txBox="1">
            <a:spLocks/>
          </p:cNvSpPr>
          <p:nvPr/>
        </p:nvSpPr>
        <p:spPr>
          <a:xfrm>
            <a:off x="5580709" y="2132625"/>
            <a:ext cx="2393700" cy="60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/>
          </a:p>
        </p:txBody>
      </p:sp>
      <p:sp>
        <p:nvSpPr>
          <p:cNvPr id="61" name="Google Shape;209;p32">
            <a:extLst>
              <a:ext uri="{FF2B5EF4-FFF2-40B4-BE49-F238E27FC236}">
                <a16:creationId xmlns:a16="http://schemas.microsoft.com/office/drawing/2014/main" id="{4D8E9902-F57E-4BB6-844E-C26F8BC9A743}"/>
              </a:ext>
            </a:extLst>
          </p:cNvPr>
          <p:cNvSpPr txBox="1">
            <a:spLocks/>
          </p:cNvSpPr>
          <p:nvPr/>
        </p:nvSpPr>
        <p:spPr>
          <a:xfrm>
            <a:off x="5580716" y="1709925"/>
            <a:ext cx="2393700" cy="57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/>
          </a:p>
        </p:txBody>
      </p:sp>
      <p:sp>
        <p:nvSpPr>
          <p:cNvPr id="62" name="Google Shape;211;p32">
            <a:extLst>
              <a:ext uri="{FF2B5EF4-FFF2-40B4-BE49-F238E27FC236}">
                <a16:creationId xmlns:a16="http://schemas.microsoft.com/office/drawing/2014/main" id="{5A413010-864D-4689-8948-9552A004382B}"/>
              </a:ext>
            </a:extLst>
          </p:cNvPr>
          <p:cNvSpPr txBox="1">
            <a:spLocks/>
          </p:cNvSpPr>
          <p:nvPr/>
        </p:nvSpPr>
        <p:spPr>
          <a:xfrm>
            <a:off x="494609" y="3048543"/>
            <a:ext cx="4187837" cy="60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/>
          </a:p>
        </p:txBody>
      </p:sp>
      <p:sp>
        <p:nvSpPr>
          <p:cNvPr id="63" name="Google Shape;212;p32">
            <a:extLst>
              <a:ext uri="{FF2B5EF4-FFF2-40B4-BE49-F238E27FC236}">
                <a16:creationId xmlns:a16="http://schemas.microsoft.com/office/drawing/2014/main" id="{739C85C3-3964-4450-8BF9-2D0947413180}"/>
              </a:ext>
            </a:extLst>
          </p:cNvPr>
          <p:cNvSpPr txBox="1">
            <a:spLocks/>
          </p:cNvSpPr>
          <p:nvPr/>
        </p:nvSpPr>
        <p:spPr>
          <a:xfrm>
            <a:off x="875247" y="2603106"/>
            <a:ext cx="3426562" cy="57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C3588B8-55BC-480B-8730-22262744E7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496" y="1195647"/>
            <a:ext cx="1551962" cy="10847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D3FA613-2902-4657-BB89-00D489FF7E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1028" y="2320687"/>
            <a:ext cx="1575237" cy="10847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F6CC6D4-E2F7-43A7-B6A0-6AF6E73E5D1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663" t="2648" r="961" b="-2648"/>
          <a:stretch/>
        </p:blipFill>
        <p:spPr>
          <a:xfrm>
            <a:off x="2216815" y="3460625"/>
            <a:ext cx="2084994" cy="9311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CA6DF02-9801-40B2-8689-22E913A2B7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91841" y="4029770"/>
            <a:ext cx="1724289" cy="9311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73DCD28-7FF1-4089-A1D3-77EDC4C8CB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31398" y="2967787"/>
            <a:ext cx="1964555" cy="9822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ABD86DE-06BD-46F8-9521-AE1C5925450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84943" y="1942955"/>
            <a:ext cx="1742581" cy="9392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FC54A57A-F261-4269-B310-369A13BB89E0}"/>
              </a:ext>
            </a:extLst>
          </p:cNvPr>
          <p:cNvPicPr/>
          <p:nvPr/>
        </p:nvPicPr>
        <p:blipFill>
          <a:blip r:embed="rId9"/>
          <a:stretch>
            <a:fillRect/>
          </a:stretch>
        </p:blipFill>
        <p:spPr>
          <a:xfrm>
            <a:off x="3236898" y="1127288"/>
            <a:ext cx="2345033" cy="17245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961938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3"/>
          <p:cNvSpPr txBox="1">
            <a:spLocks noGrp="1"/>
          </p:cNvSpPr>
          <p:nvPr>
            <p:ph type="title"/>
          </p:nvPr>
        </p:nvSpPr>
        <p:spPr>
          <a:xfrm>
            <a:off x="1258880" y="182532"/>
            <a:ext cx="5024962" cy="10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/>
              <a:t>Data Modeling</a:t>
            </a:r>
          </a:p>
        </p:txBody>
      </p:sp>
      <p:sp>
        <p:nvSpPr>
          <p:cNvPr id="221" name="Google Shape;221;p33"/>
          <p:cNvSpPr txBox="1">
            <a:spLocks noGrp="1"/>
          </p:cNvSpPr>
          <p:nvPr>
            <p:ph type="title" idx="2"/>
          </p:nvPr>
        </p:nvSpPr>
        <p:spPr>
          <a:xfrm>
            <a:off x="205860" y="174145"/>
            <a:ext cx="1124690" cy="10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60" name="Google Shape;208;p32">
            <a:extLst>
              <a:ext uri="{FF2B5EF4-FFF2-40B4-BE49-F238E27FC236}">
                <a16:creationId xmlns:a16="http://schemas.microsoft.com/office/drawing/2014/main" id="{C8845561-9CD2-4D87-B73A-6E6358746EE5}"/>
              </a:ext>
            </a:extLst>
          </p:cNvPr>
          <p:cNvSpPr txBox="1">
            <a:spLocks/>
          </p:cNvSpPr>
          <p:nvPr/>
        </p:nvSpPr>
        <p:spPr>
          <a:xfrm>
            <a:off x="5580709" y="2132625"/>
            <a:ext cx="2393700" cy="60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/>
          </a:p>
        </p:txBody>
      </p:sp>
      <p:sp>
        <p:nvSpPr>
          <p:cNvPr id="61" name="Google Shape;209;p32">
            <a:extLst>
              <a:ext uri="{FF2B5EF4-FFF2-40B4-BE49-F238E27FC236}">
                <a16:creationId xmlns:a16="http://schemas.microsoft.com/office/drawing/2014/main" id="{4D8E9902-F57E-4BB6-844E-C26F8BC9A743}"/>
              </a:ext>
            </a:extLst>
          </p:cNvPr>
          <p:cNvSpPr txBox="1">
            <a:spLocks/>
          </p:cNvSpPr>
          <p:nvPr/>
        </p:nvSpPr>
        <p:spPr>
          <a:xfrm>
            <a:off x="5580716" y="1709925"/>
            <a:ext cx="2393700" cy="57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/>
          </a:p>
        </p:txBody>
      </p:sp>
      <p:sp>
        <p:nvSpPr>
          <p:cNvPr id="62" name="Google Shape;211;p32">
            <a:extLst>
              <a:ext uri="{FF2B5EF4-FFF2-40B4-BE49-F238E27FC236}">
                <a16:creationId xmlns:a16="http://schemas.microsoft.com/office/drawing/2014/main" id="{5A413010-864D-4689-8948-9552A004382B}"/>
              </a:ext>
            </a:extLst>
          </p:cNvPr>
          <p:cNvSpPr txBox="1">
            <a:spLocks/>
          </p:cNvSpPr>
          <p:nvPr/>
        </p:nvSpPr>
        <p:spPr>
          <a:xfrm>
            <a:off x="494609" y="3048543"/>
            <a:ext cx="4187837" cy="60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/>
          </a:p>
        </p:txBody>
      </p:sp>
      <p:sp>
        <p:nvSpPr>
          <p:cNvPr id="63" name="Google Shape;212;p32">
            <a:extLst>
              <a:ext uri="{FF2B5EF4-FFF2-40B4-BE49-F238E27FC236}">
                <a16:creationId xmlns:a16="http://schemas.microsoft.com/office/drawing/2014/main" id="{739C85C3-3964-4450-8BF9-2D0947413180}"/>
              </a:ext>
            </a:extLst>
          </p:cNvPr>
          <p:cNvSpPr txBox="1">
            <a:spLocks/>
          </p:cNvSpPr>
          <p:nvPr/>
        </p:nvSpPr>
        <p:spPr>
          <a:xfrm>
            <a:off x="875247" y="2603106"/>
            <a:ext cx="3426562" cy="57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/>
          </a:p>
        </p:txBody>
      </p:sp>
      <p:pic>
        <p:nvPicPr>
          <p:cNvPr id="64" name="Picture 63">
            <a:extLst>
              <a:ext uri="{FF2B5EF4-FFF2-40B4-BE49-F238E27FC236}">
                <a16:creationId xmlns:a16="http://schemas.microsoft.com/office/drawing/2014/main" id="{EFB405F5-C02B-4FB7-AFD2-FBEE6F55D24D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6940" y="2434856"/>
            <a:ext cx="4561931" cy="262033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F7B394C-CD26-4EAB-AE54-2D8C62185614}"/>
              </a:ext>
            </a:extLst>
          </p:cNvPr>
          <p:cNvSpPr/>
          <p:nvPr/>
        </p:nvSpPr>
        <p:spPr>
          <a:xfrm>
            <a:off x="192067" y="1079612"/>
            <a:ext cx="6585492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This data model represents a supply chain schema with interconnected dimensions and a fact table: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/>
              <a:t>Dim-Manufacturing</a:t>
            </a:r>
            <a:r>
              <a:rPr lang="en-US" sz="1200" dirty="0"/>
              <a:t>: Tracks inspection results, manufacturing costs, lead time, production volumes, and SKU.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/>
              <a:t>Dim-Product</a:t>
            </a:r>
            <a:r>
              <a:rPr lang="en-US" sz="1200" dirty="0"/>
              <a:t>: Contains product availability, price, product type, and SKU.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/>
              <a:t>Dim-Shipping</a:t>
            </a:r>
            <a:r>
              <a:rPr lang="en-US" sz="1200" dirty="0"/>
              <a:t>: Includes shipping carriers, shipping costs per unit, and SKU.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/>
              <a:t>Dim-Transportation</a:t>
            </a:r>
            <a:r>
              <a:rPr lang="en-US" sz="1200" dirty="0"/>
              <a:t>: Covers transportation cost per unit, transportation modes, and SKU.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/>
              <a:t>Dim-Supplier</a:t>
            </a:r>
            <a:r>
              <a:rPr lang="en-US" sz="1200" dirty="0"/>
              <a:t>: Details supplier location, lead time, and SKU.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/>
              <a:t>Fact-SKU</a:t>
            </a:r>
            <a:r>
              <a:rPr lang="en-US" sz="1200" dirty="0"/>
              <a:t>: Central fact table linking all dimensions, capturing: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Number of products sold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Order quantities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Profit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Revenue generated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SKU profitability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Stock efficiency per unit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Average lead time per SKU</a:t>
            </a:r>
          </a:p>
        </p:txBody>
      </p:sp>
    </p:spTree>
    <p:extLst>
      <p:ext uri="{BB962C8B-B14F-4D97-AF65-F5344CB8AC3E}">
        <p14:creationId xmlns:p14="http://schemas.microsoft.com/office/powerpoint/2010/main" val="2633771880"/>
      </p:ext>
    </p:extLst>
  </p:cSld>
  <p:clrMapOvr>
    <a:masterClrMapping/>
  </p:clrMapOvr>
</p:sld>
</file>

<file path=ppt/theme/theme1.xml><?xml version="1.0" encoding="utf-8"?>
<a:theme xmlns:a="http://schemas.openxmlformats.org/drawingml/2006/main" name="Transport &amp; Logistics Recruitment Agency by Slidesgo">
  <a:themeElements>
    <a:clrScheme name="Simple Light">
      <a:dk1>
        <a:srgbClr val="454C53"/>
      </a:dk1>
      <a:lt1>
        <a:srgbClr val="FFC61F"/>
      </a:lt1>
      <a:dk2>
        <a:srgbClr val="F6A300"/>
      </a:dk2>
      <a:lt2>
        <a:srgbClr val="FF7A00"/>
      </a:lt2>
      <a:accent1>
        <a:srgbClr val="B05A00"/>
      </a:accent1>
      <a:accent2>
        <a:srgbClr val="F3F3F3"/>
      </a:accent2>
      <a:accent3>
        <a:srgbClr val="A9A9B2"/>
      </a:accent3>
      <a:accent4>
        <a:srgbClr val="70707E"/>
      </a:accent4>
      <a:accent5>
        <a:srgbClr val="FFFFFF"/>
      </a:accent5>
      <a:accent6>
        <a:srgbClr val="FFFFFF"/>
      </a:accent6>
      <a:hlink>
        <a:srgbClr val="454C5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2069</TotalTime>
  <Words>1828</Words>
  <Application>Microsoft Office PowerPoint</Application>
  <PresentationFormat>On-screen Show (16:9)</PresentationFormat>
  <Paragraphs>205</Paragraphs>
  <Slides>34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2" baseType="lpstr">
      <vt:lpstr>Bebas Neue</vt:lpstr>
      <vt:lpstr>Times New Roman</vt:lpstr>
      <vt:lpstr>Figtree Medium</vt:lpstr>
      <vt:lpstr>Figtree</vt:lpstr>
      <vt:lpstr>Symbol</vt:lpstr>
      <vt:lpstr>Calibri</vt:lpstr>
      <vt:lpstr>Arial</vt:lpstr>
      <vt:lpstr>Transport &amp; Logistics Recruitment Agency by Slidesgo</vt:lpstr>
      <vt:lpstr>Group-2 Graduation Project May-2025</vt:lpstr>
      <vt:lpstr>01</vt:lpstr>
      <vt:lpstr>Setting the Scene:</vt:lpstr>
      <vt:lpstr>Why Supply Chain Analysis?</vt:lpstr>
      <vt:lpstr>Our Mission</vt:lpstr>
      <vt:lpstr>What We Set Out to Achieve? </vt:lpstr>
      <vt:lpstr>Data Source</vt:lpstr>
      <vt:lpstr>Data Cleaning and Preparation</vt:lpstr>
      <vt:lpstr>Data Modeling</vt:lpstr>
      <vt:lpstr>Important Business Questions</vt:lpstr>
      <vt:lpstr>Sales &amp; Product Performance</vt:lpstr>
      <vt:lpstr>Inventory &amp; Availability</vt:lpstr>
      <vt:lpstr>Supplier &amp; Manufacturing Analysis</vt:lpstr>
      <vt:lpstr>Shipping &amp; Logistics</vt:lpstr>
      <vt:lpstr>Customer Demographics</vt:lpstr>
      <vt:lpstr>Visualizing Insights with Dashboards</vt:lpstr>
      <vt:lpstr>SKU Analysis: </vt:lpstr>
      <vt:lpstr>Insights From SKU Analysis:</vt:lpstr>
      <vt:lpstr>Recommendations(SKU):</vt:lpstr>
      <vt:lpstr>Customer Analysis: </vt:lpstr>
      <vt:lpstr>Insights From Customer Analysis:</vt:lpstr>
      <vt:lpstr>Recommendations(Customer):</vt:lpstr>
      <vt:lpstr>Product Analysis: </vt:lpstr>
      <vt:lpstr>Insights From Product Analysis:</vt:lpstr>
      <vt:lpstr>Recommendations(Product):</vt:lpstr>
      <vt:lpstr>Production Analysis: </vt:lpstr>
      <vt:lpstr>Insights and recommendations (Production) Analysis:</vt:lpstr>
      <vt:lpstr>Supplier Analysis: </vt:lpstr>
      <vt:lpstr>Insights and recommendations (Supplier) Analysis:</vt:lpstr>
      <vt:lpstr>Shipping Analysis: </vt:lpstr>
      <vt:lpstr>Insights and recommendations (Shipping) Analysis:</vt:lpstr>
      <vt:lpstr>Transportation Analysis: </vt:lpstr>
      <vt:lpstr>Insights and recommendations (Transportation) Analysis:</vt:lpstr>
      <vt:lpstr>01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Transport &amp; Logistics Recruitment Agency</dc:title>
  <dc:creator>hp</dc:creator>
  <cp:lastModifiedBy>ندا كمال محمد احمد</cp:lastModifiedBy>
  <cp:revision>47</cp:revision>
  <dcterms:modified xsi:type="dcterms:W3CDTF">2025-05-24T18:39:07Z</dcterms:modified>
</cp:coreProperties>
</file>